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63" r:id="rId3"/>
    <p:sldId id="283" r:id="rId4"/>
    <p:sldId id="274" r:id="rId5"/>
    <p:sldId id="277" r:id="rId6"/>
    <p:sldId id="275" r:id="rId7"/>
    <p:sldId id="284" r:id="rId8"/>
    <p:sldId id="276" r:id="rId9"/>
    <p:sldId id="279" r:id="rId10"/>
    <p:sldId id="282" r:id="rId11"/>
    <p:sldId id="278" r:id="rId12"/>
    <p:sldId id="280" r:id="rId13"/>
    <p:sldId id="281" r:id="rId14"/>
    <p:sldId id="286" r:id="rId15"/>
    <p:sldId id="285" r:id="rId16"/>
    <p:sldId id="258" r:id="rId17"/>
    <p:sldId id="289" r:id="rId18"/>
    <p:sldId id="287" r:id="rId19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74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343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8076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7270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913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367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623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534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73378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68419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8356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2246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3190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2152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4450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9768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619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9238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934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32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2782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2563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09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7925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138BB0-0F78-4C96-A901-E65FDF68AA80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C1402A-6EF9-47FD-A719-B71EF0D5DDD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73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E1EDA8-CE9B-4897-B577-CFD79D06F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XXIV Sesja Rady Osiedla </a:t>
            </a:r>
            <a:br>
              <a:rPr lang="pl-PL" sz="3600" dirty="0"/>
            </a:br>
            <a:r>
              <a:rPr lang="pl-PL" sz="3600" dirty="0"/>
              <a:t>Grabiszyn-Grabiszynek</a:t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Tematy zarządu 25.01.2019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0A1E7D1-BB0A-4AF4-8821-C13C15748B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372" y="108156"/>
            <a:ext cx="4120910" cy="208999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A4705F6-2F21-4756-B10F-41124E3F81C2}"/>
              </a:ext>
            </a:extLst>
          </p:cNvPr>
          <p:cNvSpPr txBox="1">
            <a:spLocks/>
          </p:cNvSpPr>
          <p:nvPr/>
        </p:nvSpPr>
        <p:spPr>
          <a:xfrm>
            <a:off x="827076" y="4456670"/>
            <a:ext cx="7543800" cy="1285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800" dirty="0"/>
              <a:t>Przewodnicząca Zarządu</a:t>
            </a:r>
          </a:p>
          <a:p>
            <a:pPr algn="r"/>
            <a:r>
              <a:rPr lang="pl-PL" sz="2800" dirty="0"/>
              <a:t>Anna Daleszyńska</a:t>
            </a:r>
          </a:p>
        </p:txBody>
      </p:sp>
    </p:spTree>
    <p:extLst>
      <p:ext uri="{BB962C8B-B14F-4D97-AF65-F5344CB8AC3E}">
        <p14:creationId xmlns:p14="http://schemas.microsoft.com/office/powerpoint/2010/main" xmlns="" val="323903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Sprawozdanie zadań społecznych 2018 </a:t>
            </a:r>
            <a:br>
              <a:rPr lang="pl-PL" sz="3200" dirty="0"/>
            </a:br>
            <a:r>
              <a:rPr lang="pl-PL" sz="3200" dirty="0"/>
              <a:t>Wigilia – 4 187 zł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C73000-6BE8-4187-BE79-A3674536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900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D7A96D0-6C86-409B-B5BC-8D802FCE5AE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66576" y="1902744"/>
            <a:ext cx="4070016" cy="305251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705EA01-EED3-472D-AE34-4D6E2E737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38" y="1902390"/>
            <a:ext cx="4070016" cy="305251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ED0E7FA6-993E-47EB-98D8-061ECB25C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112" y="4325187"/>
            <a:ext cx="2586625" cy="19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5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Sprawozdanie zadań społecznych 2018 </a:t>
            </a:r>
            <a:br>
              <a:rPr lang="pl-PL" sz="3200" dirty="0"/>
            </a:br>
            <a:r>
              <a:rPr lang="pl-PL" sz="3200" dirty="0"/>
              <a:t>Klub Seniora – 12 728 zł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C73000-6BE8-4187-BE79-A3674536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900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B640F3D-D6A8-4285-9854-390917FE2E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64" y="1845734"/>
            <a:ext cx="4108537" cy="29404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CD3524B-FA0D-4830-A352-09E8B2A8D27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04777" y="2704885"/>
            <a:ext cx="4363443" cy="32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43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Sprawozdanie zadań społecznych 2018 </a:t>
            </a:r>
            <a:br>
              <a:rPr lang="pl-PL" sz="3200" dirty="0"/>
            </a:br>
            <a:r>
              <a:rPr lang="pl-PL" sz="3200" dirty="0"/>
              <a:t>Wyposażenie siedziby – 6500 zł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C73000-6BE8-4187-BE79-A3674536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7" y="1853852"/>
            <a:ext cx="5736921" cy="401524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900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dirty="0"/>
              <a:t>Wyposażenie siedziby RO  (meble i akcesoria) 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dirty="0"/>
              <a:t>Zakupy: laptop, ekspres, odkurzacz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1EE7169-CD15-4D4F-A0FF-6EA272483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593" y="2005022"/>
            <a:ext cx="2898053" cy="38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15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E1EDA8-CE9B-4897-B577-CFD79D06F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Sprawozdanie z wykonania budżetu 2018</a:t>
            </a:r>
            <a:br>
              <a:rPr lang="pl-PL" sz="3600" dirty="0"/>
            </a:br>
            <a:r>
              <a:rPr lang="pl-PL" sz="3600" dirty="0"/>
              <a:t>uchwała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0A1E7D1-BB0A-4AF4-8821-C13C15748B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372" y="108156"/>
            <a:ext cx="4120910" cy="208999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A4705F6-2F21-4756-B10F-41124E3F81C2}"/>
              </a:ext>
            </a:extLst>
          </p:cNvPr>
          <p:cNvSpPr txBox="1">
            <a:spLocks/>
          </p:cNvSpPr>
          <p:nvPr/>
        </p:nvSpPr>
        <p:spPr>
          <a:xfrm>
            <a:off x="827076" y="4456670"/>
            <a:ext cx="7543800" cy="1285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27640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295840"/>
            <a:ext cx="7785331" cy="1450757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Sprawozdanie finansowe z wykonania budżetu 2018</a:t>
            </a:r>
            <a:br>
              <a:rPr lang="pl-PL" sz="3200" dirty="0"/>
            </a:b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E3E18428-4D5E-41FE-BDD1-3C65A70E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8" y="1865745"/>
            <a:ext cx="8090702" cy="43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57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663" y="640080"/>
            <a:ext cx="2744435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2900" dirty="0" err="1">
                <a:solidFill>
                  <a:srgbClr val="FFFFFF"/>
                </a:solidFill>
              </a:rPr>
              <a:t>Porówanie</a:t>
            </a:r>
            <a:r>
              <a:rPr lang="pl-PL" sz="2900" dirty="0">
                <a:solidFill>
                  <a:srgbClr val="FFFFFF"/>
                </a:solidFill>
              </a:rPr>
              <a:t> udziału wydatków w latach </a:t>
            </a:r>
            <a:br>
              <a:rPr lang="pl-PL" sz="2900" dirty="0">
                <a:solidFill>
                  <a:srgbClr val="FFFFFF"/>
                </a:solidFill>
              </a:rPr>
            </a:br>
            <a:r>
              <a:rPr lang="pl-PL" sz="2900" dirty="0">
                <a:solidFill>
                  <a:srgbClr val="FFFFFF"/>
                </a:solidFill>
              </a:rPr>
              <a:t>2016 - 2018</a:t>
            </a:r>
            <a:r>
              <a:rPr lang="en-US" sz="2900" dirty="0">
                <a:solidFill>
                  <a:srgbClr val="FFFFFF"/>
                </a:solidFill>
              </a:rPr>
              <a:t/>
            </a:r>
            <a:br>
              <a:rPr lang="en-US" sz="2900" dirty="0">
                <a:solidFill>
                  <a:srgbClr val="FFFFFF"/>
                </a:solidFill>
              </a:rPr>
            </a:br>
            <a:endParaRPr lang="en-US" sz="29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F9C14D5-64ED-4C3C-A0D2-6C2AE1AE9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739429F-F491-48FA-B0D0-FF46988E5F7C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23989" y="-72842"/>
            <a:ext cx="3913960" cy="3240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637A7866-E75A-4A77-9079-1BD5ABA2763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68641" y="1679972"/>
            <a:ext cx="3474277" cy="3240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D1AF4E3B-AF7D-441C-B177-22161643A1BF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269" y="3505627"/>
            <a:ext cx="359944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70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Aktualizacja zadań społecznych 2019 - uchwała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C73000-6BE8-4187-BE79-A3674536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7" y="1853852"/>
            <a:ext cx="6940463" cy="401524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900" dirty="0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dirty="0"/>
              <a:t>Chór – 4500 zł – </a:t>
            </a:r>
            <a:r>
              <a:rPr lang="pl-PL" sz="1900" dirty="0"/>
              <a:t>(wniosek - dofinansowanie chóru KS przy Bakarze)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dirty="0"/>
              <a:t>Festyn – 4300 zł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dirty="0"/>
              <a:t>Wieczornica – 2000 zł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dirty="0"/>
              <a:t>Klub seniora – 12 000 zł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dirty="0"/>
              <a:t>Centrum Aktywności Dzieci i młodzieży – 36 000 zł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dirty="0"/>
              <a:t>Sportowy Grabiszynek – 4500 zł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dirty="0"/>
              <a:t>Aktywnie na Grabiszynku – 3500 zł</a:t>
            </a:r>
          </a:p>
        </p:txBody>
      </p:sp>
    </p:spTree>
    <p:extLst>
      <p:ext uri="{BB962C8B-B14F-4D97-AF65-F5344CB8AC3E}">
        <p14:creationId xmlns:p14="http://schemas.microsoft.com/office/powerpoint/2010/main" xmlns="" val="347912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E1EDA8-CE9B-4897-B577-CFD79D06F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Przyjęcie planu finansowego 2019 - uchwała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0A1E7D1-BB0A-4AF4-8821-C13C15748B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372" y="108156"/>
            <a:ext cx="4120910" cy="208999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A4705F6-2F21-4756-B10F-41124E3F81C2}"/>
              </a:ext>
            </a:extLst>
          </p:cNvPr>
          <p:cNvSpPr txBox="1">
            <a:spLocks/>
          </p:cNvSpPr>
          <p:nvPr/>
        </p:nvSpPr>
        <p:spPr>
          <a:xfrm>
            <a:off x="827076" y="4456670"/>
            <a:ext cx="7543800" cy="1285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252938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E1EDA8-CE9B-4897-B577-CFD79D06F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Sprawozdania z zadań społecznych 2018 uchwała</a:t>
            </a:r>
            <a:br>
              <a:rPr lang="pl-PL" sz="3600" dirty="0"/>
            </a:br>
            <a:endParaRPr lang="pl-PL" sz="3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0A1E7D1-BB0A-4AF4-8821-C13C15748B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372" y="108156"/>
            <a:ext cx="4120910" cy="208999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A4705F6-2F21-4756-B10F-41124E3F81C2}"/>
              </a:ext>
            </a:extLst>
          </p:cNvPr>
          <p:cNvSpPr txBox="1">
            <a:spLocks/>
          </p:cNvSpPr>
          <p:nvPr/>
        </p:nvSpPr>
        <p:spPr>
          <a:xfrm>
            <a:off x="827076" y="4456670"/>
            <a:ext cx="7543800" cy="1285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346721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Sprawozdanie zadań społecznych 2018  </a:t>
            </a:r>
            <a:br>
              <a:rPr lang="pl-PL" sz="3200" dirty="0"/>
            </a:br>
            <a:r>
              <a:rPr lang="pl-PL" sz="3200" dirty="0"/>
              <a:t>Chór -SP nr 82 oraz SP nr 109, 4500 zł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C73000-6BE8-4187-BE79-A3674536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900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9343760-D9FE-4D82-BC64-CD061DD44A62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7241" y="1737362"/>
            <a:ext cx="6630324" cy="44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703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Sprawozdanie zadań społecznych 2018 </a:t>
            </a:r>
            <a:br>
              <a:rPr lang="pl-PL" sz="3200" dirty="0"/>
            </a:br>
            <a:r>
              <a:rPr lang="pl-PL" sz="3200" dirty="0"/>
              <a:t>Osiedlowy Klub Sportowy – ROLKI – 4000 zł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C73000-6BE8-4187-BE79-A3674536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900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D4803C1-A300-496F-AACA-E400CFC39B3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605" y="1966586"/>
            <a:ext cx="4633988" cy="34794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D0EBDF1-56D8-4E38-B82B-2BDD1BA06E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549" y="3081403"/>
            <a:ext cx="4000846" cy="30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908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Sprawozdanie zadań społecznych 2018</a:t>
            </a:r>
            <a:br>
              <a:rPr lang="pl-PL" sz="3200" dirty="0"/>
            </a:br>
            <a:r>
              <a:rPr lang="pl-PL" sz="3200" dirty="0"/>
              <a:t>Kreatywnie na Grabiszynku – 2500 zł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C73000-6BE8-4187-BE79-A3674536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900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7487259-81E9-408F-B18A-2D327E348892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920" y="1737361"/>
            <a:ext cx="3360804" cy="252060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824FA50-117D-41EA-B3F8-DE6229C1459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86109" y="1737361"/>
            <a:ext cx="3266437" cy="244982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7A86C4E-E919-4155-AEE2-0830875A9552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61619" y="3667969"/>
            <a:ext cx="3527280" cy="2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31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Sprawozdanie zadań społecznych 2018</a:t>
            </a:r>
            <a:br>
              <a:rPr lang="pl-PL" sz="3200" dirty="0"/>
            </a:br>
            <a:r>
              <a:rPr lang="pl-PL" sz="3200" dirty="0"/>
              <a:t>Kreatywnie na Grabiszynku – 2500 zł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C73000-6BE8-4187-BE79-A3674536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900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992A426-83EB-451B-8AEE-BFA685EE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7" y="1979738"/>
            <a:ext cx="4471792" cy="335384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98BB395-7161-47D9-A5D5-686D7D66295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18605" y="1883659"/>
            <a:ext cx="3248155" cy="43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25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Sprawozdanie zadań społecznych 2018</a:t>
            </a:r>
            <a:br>
              <a:rPr lang="pl-PL" sz="3200" dirty="0"/>
            </a:br>
            <a:r>
              <a:rPr lang="pl-PL" sz="3200" dirty="0"/>
              <a:t>Warsztaty kreatywne – 2500 zł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C73000-6BE8-4187-BE79-A3674536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900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595B2AF-BDFC-4608-A4C2-AAEDCBC76FBF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127" y="1737360"/>
            <a:ext cx="5364479" cy="402335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7221AE-1235-4137-9B38-D03BD01DB86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-5400000">
            <a:off x="5329240" y="2230592"/>
            <a:ext cx="3945854" cy="29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13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Sprawozdanie zadań społecznych 2018 </a:t>
            </a:r>
            <a:br>
              <a:rPr lang="pl-PL" sz="3200" dirty="0"/>
            </a:br>
            <a:r>
              <a:rPr lang="pl-PL" sz="3200" dirty="0"/>
              <a:t>Mikołajki dla SP 82, SP 109 - klasy młodsze 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C73000-6BE8-4187-BE79-A3674536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900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70F264A-6AEF-474A-8CB3-412C0851D35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36695" y="3385760"/>
            <a:ext cx="4330215" cy="297806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92EE3DA-7E1A-4640-A7F8-F1B16A80B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0" y="1845734"/>
            <a:ext cx="4330215" cy="32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88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5E3A7-CCF8-484E-A368-06538325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Sprawozdanie zadań społecznych 2018 </a:t>
            </a:r>
            <a:br>
              <a:rPr lang="pl-PL" sz="3200" dirty="0"/>
            </a:br>
            <a:r>
              <a:rPr lang="pl-PL" sz="3200" dirty="0"/>
              <a:t>Mikołajki SP 82, SP 109 – klasy starsze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C73000-6BE8-4187-BE79-A3674536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900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538CD26-0D85-419B-B992-A07BD62143C1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2179" y="1880411"/>
            <a:ext cx="3072792" cy="409705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4E0B87C-AE0E-411E-90F2-978A94BC1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35" y="1823662"/>
            <a:ext cx="3226706" cy="43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41789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cja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Integralny</Template>
  <TotalTime>14354</TotalTime>
  <Words>76</Words>
  <Application>Microsoft Office PowerPoint</Application>
  <PresentationFormat>Pokaz na ekranie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HDOfficeLightV0</vt:lpstr>
      <vt:lpstr>Retrospekcja</vt:lpstr>
      <vt:lpstr>XXIV Sesja Rady Osiedla  Grabiszyn-Grabiszynek  Tematy zarządu 25.01.2019 </vt:lpstr>
      <vt:lpstr>     Sprawozdania z zadań społecznych 2018 uchwała </vt:lpstr>
      <vt:lpstr> Sprawozdanie zadań społecznych 2018   Chór -SP nr 82 oraz SP nr 109, 4500 zł </vt:lpstr>
      <vt:lpstr> Sprawozdanie zadań społecznych 2018  Osiedlowy Klub Sportowy – ROLKI – 4000 zł </vt:lpstr>
      <vt:lpstr> Sprawozdanie zadań społecznych 2018 Kreatywnie na Grabiszynku – 2500 zł </vt:lpstr>
      <vt:lpstr> Sprawozdanie zadań społecznych 2018 Kreatywnie na Grabiszynku – 2500 zł </vt:lpstr>
      <vt:lpstr> Sprawozdanie zadań społecznych 2018 Warsztaty kreatywne – 2500 zł </vt:lpstr>
      <vt:lpstr> Sprawozdanie zadań społecznych 2018  Mikołajki dla SP 82, SP 109 - klasy młodsze  </vt:lpstr>
      <vt:lpstr> Sprawozdanie zadań społecznych 2018  Mikołajki SP 82, SP 109 – klasy starsze </vt:lpstr>
      <vt:lpstr> Sprawozdanie zadań społecznych 2018  Wigilia – 4 187 zł </vt:lpstr>
      <vt:lpstr> Sprawozdanie zadań społecznych 2018  Klub Seniora – 12 728 zł </vt:lpstr>
      <vt:lpstr> Sprawozdanie zadań społecznych 2018  Wyposażenie siedziby – 6500 zł </vt:lpstr>
      <vt:lpstr>  Sprawozdanie z wykonania budżetu 2018 uchwała </vt:lpstr>
      <vt:lpstr> Sprawozdanie finansowe z wykonania budżetu 2018  </vt:lpstr>
      <vt:lpstr>Porówanie udziału wydatków w latach  2016 - 2018 </vt:lpstr>
      <vt:lpstr> Aktualizacja zadań społecznych 2019 - uchwała </vt:lpstr>
      <vt:lpstr>  Przyjęcie planu finansowego 2019 - uchwała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Daleszyńska</dc:creator>
  <cp:lastModifiedBy>domowy</cp:lastModifiedBy>
  <cp:revision>134</cp:revision>
  <cp:lastPrinted>2018-04-03T13:35:09Z</cp:lastPrinted>
  <dcterms:created xsi:type="dcterms:W3CDTF">2018-04-02T20:37:39Z</dcterms:created>
  <dcterms:modified xsi:type="dcterms:W3CDTF">2020-10-22T10:19:37Z</dcterms:modified>
</cp:coreProperties>
</file>