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67" r:id="rId4"/>
    <p:sldId id="265" r:id="rId5"/>
    <p:sldId id="269" r:id="rId6"/>
    <p:sldId id="270" r:id="rId7"/>
    <p:sldId id="271" r:id="rId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21.10.2020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Informacje Zarząd osiedla – 03-06.2020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1. Fundusz Osiedlowy – weryfikacja projektów: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Złożonych po konsultacjach społ. :</a:t>
            </a:r>
          </a:p>
          <a:p>
            <a:r>
              <a:rPr lang="pl-PL" dirty="0"/>
              <a:t>- Projekt 1. – remont chodników na ul. Odkrywców </a:t>
            </a:r>
          </a:p>
          <a:p>
            <a:r>
              <a:rPr lang="pl-PL" dirty="0"/>
              <a:t>- Projekt 2. – remont chodników na ul. Różanej (projekt w rezerwie)</a:t>
            </a:r>
          </a:p>
          <a:p>
            <a:endParaRPr lang="pl-PL" dirty="0"/>
          </a:p>
          <a:p>
            <a:r>
              <a:rPr lang="pl-PL" dirty="0"/>
              <a:t>Informuję, że dziś otrzymaliśmy wyniki weryfikacji - Pozytywnie zweryfikowany został projekt I, został wyceniony na 1 150 000 zł, moja wycena 1 085 000  ( 65 tys. )</a:t>
            </a:r>
          </a:p>
          <a:p>
            <a:r>
              <a:rPr lang="pl-PL" b="1" dirty="0"/>
              <a:t>Ostateczny zakres projektu będzie teraz przedmiotem konsultacji między Przewodniczącymi Zarządów Osiedli a Urzędem na co mamy razem czas do 24 sierpnia b.r. 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125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2600" b="1" dirty="0">
                <a:solidFill>
                  <a:schemeClr val="tx1"/>
                </a:solidFill>
              </a:rPr>
              <a:t>2. Rusza REALIZACJA I etapu prac - </a:t>
            </a:r>
            <a:r>
              <a:rPr lang="pl-PL" sz="2600" b="1" dirty="0" err="1">
                <a:solidFill>
                  <a:schemeClr val="tx1"/>
                </a:solidFill>
              </a:rPr>
              <a:t>podwóka</a:t>
            </a:r>
            <a:r>
              <a:rPr lang="pl-PL" sz="2600" b="1" dirty="0">
                <a:solidFill>
                  <a:schemeClr val="tx1"/>
                </a:solidFill>
              </a:rPr>
              <a:t> </a:t>
            </a:r>
            <a:r>
              <a:rPr lang="pl-PL" sz="2600" b="1" dirty="0" err="1">
                <a:solidFill>
                  <a:schemeClr val="tx1"/>
                </a:solidFill>
              </a:rPr>
              <a:t>Ul.Fiołkowa</a:t>
            </a:r>
            <a:r>
              <a:rPr lang="pl-PL" sz="2600" b="1" dirty="0">
                <a:solidFill>
                  <a:schemeClr val="tx1"/>
                </a:solidFill>
              </a:rPr>
              <a:t>, Ostrowskiego, Nasturcjowa, Grabiszyńska –  projekt opracowany w 2017 roku przez Przewodniczącą Zarządu  w ramach Funduszu Inicjatyw.</a:t>
            </a:r>
          </a:p>
          <a:p>
            <a:pPr marL="457200" indent="-457200">
              <a:buAutoNum type="arabicPeriod"/>
            </a:pPr>
            <a:r>
              <a:rPr lang="pl-PL" sz="2300" dirty="0">
                <a:solidFill>
                  <a:schemeClr val="tx1"/>
                </a:solidFill>
              </a:rPr>
              <a:t>początek realizacji I-zadania/etapu spodziewany jest po podpisaniu umowy w sierpniu 2020r., a zakończenie robót z końcem maja 2021r. W obecnej chwili rozpoczną się procedury związane z wyłonieniem Wykonawcy robót w postępowaniu przetargowym. </a:t>
            </a:r>
            <a:br>
              <a:rPr lang="pl-PL" sz="2300" dirty="0">
                <a:solidFill>
                  <a:schemeClr val="tx1"/>
                </a:solidFill>
              </a:rPr>
            </a:br>
            <a:r>
              <a:rPr lang="pl-PL" sz="2300" dirty="0">
                <a:solidFill>
                  <a:schemeClr val="tx1"/>
                </a:solidFill>
              </a:rPr>
              <a:t>I-etap /zadania dotyczy budowy nawierzchni drogowej z jej odwodnieniem. Koszty robót tylko I-zadania niemal dwukrotnie przekraczają kwotę wcześniej przewidzianą na całość. </a:t>
            </a:r>
          </a:p>
          <a:p>
            <a:pPr marL="457200" indent="-457200">
              <a:buAutoNum type="arabicPeriod"/>
            </a:pPr>
            <a:r>
              <a:rPr lang="pl-PL" sz="2300" dirty="0">
                <a:solidFill>
                  <a:schemeClr val="tx1"/>
                </a:solidFill>
              </a:rPr>
              <a:t>Obecnie brak finansowania na pozostałe etapy projektu związane z budową placu zabaw i rekreacji oraz zieleni w ramach kompleksowego zagospodarowania podwórza, zakres prac w ramach konsultacji społecznych zorganizowanych przez zarząd osiedla został omówiony z mieszkańcami w 2018 roku.</a:t>
            </a:r>
          </a:p>
          <a:p>
            <a:pPr marL="457200" indent="-457200">
              <a:buAutoNum type="arabicPeriod"/>
            </a:pPr>
            <a:br>
              <a:rPr lang="pl-PL" sz="2300" dirty="0">
                <a:solidFill>
                  <a:schemeClr val="tx1"/>
                </a:solidFill>
              </a:rPr>
            </a:br>
            <a:r>
              <a:rPr lang="pl-PL" sz="2300" dirty="0">
                <a:solidFill>
                  <a:schemeClr val="tx1"/>
                </a:solidFill>
              </a:rPr>
              <a:t>Kontynuacja dalszych robót przewidzianych w ramach opracowanego projektu  (II-zadania/etapu) po uzyskaniu dodatkowego dofinansowania, np., przyszłego Funduszu Osiedlowego uwzględnić dokończenie tego podwórka. czyli w 2021 roku. </a:t>
            </a:r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149469" y="2136339"/>
            <a:ext cx="83087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lvl="0"/>
            <a:endParaRPr lang="pl-PL" dirty="0"/>
          </a:p>
          <a:p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604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446" y="286604"/>
            <a:ext cx="7962314" cy="882773"/>
          </a:xfrm>
        </p:spPr>
        <p:txBody>
          <a:bodyPr>
            <a:normAutofit/>
          </a:bodyPr>
          <a:lstStyle/>
          <a:p>
            <a:r>
              <a:rPr lang="pl-PL" sz="3600" dirty="0"/>
              <a:t>Zarząd osiedla 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69377"/>
            <a:ext cx="848457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pPr lvl="0"/>
            <a:r>
              <a:rPr lang="pl-PL" b="1" dirty="0"/>
              <a:t>3. Podsumowanie działań zarządu w trakcie pandemii:</a:t>
            </a:r>
          </a:p>
          <a:p>
            <a:pPr lvl="0"/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1. bieżące informowanie mieszkańców na </a:t>
            </a:r>
            <a:r>
              <a:rPr lang="pl-PL" dirty="0" err="1"/>
              <a:t>fb</a:t>
            </a:r>
            <a:r>
              <a:rPr lang="pl-PL" dirty="0"/>
              <a:t> i stronie www  - o wprowadzanych obostrzeniach, obowiązujących zasadach higieny, sprawach urzędowych, które można załatwić online, informacji kulturalnych o zdalnych spektaklach, spacerach itd. oraz gdzie uzyskać wszelką pomoc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/>
              <a:t>2. uruchomienie telefonu rady osiedla dla potrzebujących (telefon podany na naszych mediach społecznościowych, tablicach, wysłany do </a:t>
            </a:r>
            <a:r>
              <a:rPr lang="pl-PL" dirty="0" err="1"/>
              <a:t>MOPsu</a:t>
            </a:r>
            <a:r>
              <a:rPr lang="pl-PL" dirty="0"/>
              <a:t>, oraz podawany na stronach wroclaw.pl) – przyjmowaliśmy zgłoszenia o potrzebujących, zgłaszali się chętni do pomocy wolontariusze. Najczęściej pomoc dotyczyła zrobienia, zakupów, wykupienia leków. </a:t>
            </a:r>
          </a:p>
          <a:p>
            <a:pPr lvl="0"/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/>
              <a:t>3. Przewodnicząca Zarządu w stałym kontakcie z pracownikami </a:t>
            </a:r>
            <a:r>
              <a:rPr lang="pl-PL" dirty="0" err="1"/>
              <a:t>MOPs</a:t>
            </a:r>
            <a:r>
              <a:rPr lang="pl-PL" dirty="0"/>
              <a:t> na bieżąco informowana o potrzebach samotnych lub starszych mieszkańców osiedla. </a:t>
            </a:r>
            <a:r>
              <a:rPr lang="pl-PL" dirty="0" err="1"/>
              <a:t>MOPs</a:t>
            </a:r>
            <a:r>
              <a:rPr lang="pl-PL" dirty="0"/>
              <a:t> dzięki współpracy ze stowarzyszeniami dostarczał seniorom obiady, paczki żywnościowe. Zarząd zorganizował pomoc dla osób niewychodzących.</a:t>
            </a:r>
          </a:p>
        </p:txBody>
      </p:sp>
    </p:spTree>
    <p:extLst>
      <p:ext uri="{BB962C8B-B14F-4D97-AF65-F5344CB8AC3E}">
        <p14:creationId xmlns:p14="http://schemas.microsoft.com/office/powerpoint/2010/main" val="367623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785" y="286605"/>
            <a:ext cx="7891975" cy="702302"/>
          </a:xfrm>
        </p:spPr>
        <p:txBody>
          <a:bodyPr>
            <a:normAutofit/>
          </a:bodyPr>
          <a:lstStyle/>
          <a:p>
            <a:r>
              <a:rPr lang="pl-PL" sz="3600" dirty="0"/>
              <a:t>Zarząd osiedla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b="1" dirty="0"/>
          </a:p>
          <a:p>
            <a:pPr lvl="0"/>
            <a:r>
              <a:rPr lang="pl-PL" b="1" dirty="0"/>
              <a:t>Podsumowanie działań w trakcie pandemii cd.:</a:t>
            </a:r>
          </a:p>
          <a:p>
            <a:pPr lvl="0"/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4. Wszystkie wydarzenia związane z prowadzeniem Centrum Osiedlowego zostały wstrzymane, w ramach działań społecznych na nasze osiedle zaprosiliśmy Mobilną Scenę Strefy Kultury – odbyły się dwa koncerty dla mieszkańców, na podwórkach ul. Rymarskiej i Inżynierskiej.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/>
              <a:t>5. Również w ramach działań społecznych – zorganizowany jest konkurs Poślij uśmiech Sąsiadowi – mający na celu promocję pozytywnego przekazu pomiędzy sąsiadami. Konkurs trwa do soboty, jeśli Państwo możecie prosimy o przekazywanie.</a:t>
            </a:r>
          </a:p>
          <a:p>
            <a:pPr lvl="0"/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/>
              <a:t>6. nawiązaliśmy współpracę z Trenerem Senioralnym – pierwotnie były to zajęcia</a:t>
            </a:r>
          </a:p>
          <a:p>
            <a:pPr lvl="0"/>
            <a:r>
              <a:rPr lang="pl-PL" dirty="0"/>
              <a:t> indywidualne, umawiane telefonicznie, teraz mamy zielone światło na zajęcia w           małych grupkach na świeżym powietrzu. Panią Bożenę prosimy o przekazanie zainteresowanym seniorom. Taka informacja zostanie podana na www i </a:t>
            </a:r>
            <a:r>
              <a:rPr lang="pl-PL" dirty="0" err="1"/>
              <a:t>fb</a:t>
            </a:r>
            <a:endParaRPr lang="pl-PL" dirty="0"/>
          </a:p>
          <a:p>
            <a:r>
              <a:rPr lang="pl-PL" dirty="0"/>
              <a:t>	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26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1" y="286604"/>
            <a:ext cx="7944729" cy="1450757"/>
          </a:xfrm>
        </p:spPr>
        <p:txBody>
          <a:bodyPr>
            <a:normAutofit/>
          </a:bodyPr>
          <a:lstStyle/>
          <a:p>
            <a:r>
              <a:rPr lang="pl-PL" sz="3600" dirty="0"/>
              <a:t>Zarząd osiedla 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pPr lvl="0"/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b="1" dirty="0"/>
          </a:p>
          <a:p>
            <a:r>
              <a:rPr lang="pl-PL" b="1" dirty="0"/>
              <a:t>4. Sprawozdanie finansowe </a:t>
            </a:r>
            <a:r>
              <a:rPr lang="pl-PL" dirty="0"/>
              <a:t>– przesłane przez Przewodniczącą Zarządu wszystkim radnym.</a:t>
            </a:r>
          </a:p>
          <a:p>
            <a:r>
              <a:rPr lang="pl-PL" dirty="0"/>
              <a:t>	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968146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28250</TotalTime>
  <Words>582</Words>
  <Application>Microsoft Office PowerPoint</Application>
  <PresentationFormat>Pokaz na ekranie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Wingdings</vt:lpstr>
      <vt:lpstr>Wingdings 2</vt:lpstr>
      <vt:lpstr>HDOfficeLightV0</vt:lpstr>
      <vt:lpstr>Retrospekcja</vt:lpstr>
      <vt:lpstr>Informacje Zarząd osiedla – 03-06.2020 </vt:lpstr>
      <vt:lpstr>Zarząd osiedla – informacje  </vt:lpstr>
      <vt:lpstr>Zarząd osiedla – informacje  </vt:lpstr>
      <vt:lpstr>Zarząd osiedla   </vt:lpstr>
      <vt:lpstr>Zarząd osiedla  </vt:lpstr>
      <vt:lpstr>Zarząd osiedla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88</cp:revision>
  <cp:lastPrinted>2018-04-03T13:35:09Z</cp:lastPrinted>
  <dcterms:created xsi:type="dcterms:W3CDTF">2018-04-02T20:37:39Z</dcterms:created>
  <dcterms:modified xsi:type="dcterms:W3CDTF">2020-10-21T23:21:27Z</dcterms:modified>
</cp:coreProperties>
</file>