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63" r:id="rId3"/>
    <p:sldId id="258" r:id="rId4"/>
    <p:sldId id="260" r:id="rId5"/>
    <p:sldId id="267" r:id="rId6"/>
    <p:sldId id="268" r:id="rId7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77CB24-374E-4108-8B11-18499B208669}" v="12" dt="2019-10-28T13:49:05.9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XXXIII Sesja Rady Osiedla </a:t>
            </a:r>
            <a:br>
              <a:rPr lang="pl-PL" sz="3600" dirty="0"/>
            </a:br>
            <a:r>
              <a:rPr lang="pl-PL" sz="3600" dirty="0"/>
              <a:t>Grabiszyn-Grabiszynek 28.10.2019</a:t>
            </a:r>
            <a:br>
              <a:rPr lang="pl-PL" sz="3600" dirty="0"/>
            </a:br>
            <a:r>
              <a:rPr lang="pl-PL" sz="3600" dirty="0"/>
              <a:t>Zarząd Osiedla                            </a:t>
            </a:r>
            <a:r>
              <a:rPr lang="pl-PL" sz="2400" dirty="0"/>
              <a:t>Anna Daleszyńska</a:t>
            </a:r>
            <a:endParaRPr lang="pl-PL" sz="36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3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wnioski na zadania społeczne na 2020 – projekty uchwał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pl-PL" dirty="0"/>
              <a:t>Kontynuacja zadań społecznych realizowanych z powodzeniem od kilku lat. Zainteresowanie wydarzeniami przewyższa możliwości organizacyjne. 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/>
              <a:t>1. Sportowy Grabiszynek – IV Piknik </a:t>
            </a:r>
            <a:r>
              <a:rPr lang="pl-PL" dirty="0" err="1"/>
              <a:t>Grabiszyńki</a:t>
            </a:r>
            <a:endParaRPr lang="pl-PL" dirty="0"/>
          </a:p>
          <a:p>
            <a:pPr marL="0" lvl="0" indent="0">
              <a:buNone/>
            </a:pPr>
            <a:r>
              <a:rPr lang="pl-PL" dirty="0"/>
              <a:t>2. Aktywnie na Grabiszynku – zajęcia sportowe</a:t>
            </a:r>
          </a:p>
          <a:p>
            <a:pPr marL="0" lvl="0" indent="0">
              <a:buNone/>
            </a:pPr>
            <a:r>
              <a:rPr lang="pl-PL" dirty="0"/>
              <a:t>3. Osiedlowy Klub Sportowy – rolki </a:t>
            </a:r>
          </a:p>
          <a:p>
            <a:pPr marL="0" lvl="0" indent="0">
              <a:buNone/>
            </a:pPr>
            <a:r>
              <a:rPr lang="pl-PL" dirty="0"/>
              <a:t>4. Centrum Aktywności Dzieci i Młodzieży</a:t>
            </a:r>
          </a:p>
          <a:p>
            <a:pPr marL="0" lvl="0" indent="0">
              <a:buNone/>
            </a:pPr>
            <a:r>
              <a:rPr lang="pl-PL" dirty="0"/>
              <a:t>5. Wieczornica </a:t>
            </a:r>
          </a:p>
          <a:p>
            <a:pPr marL="0" lvl="0" indent="0">
              <a:buNone/>
            </a:pPr>
            <a:r>
              <a:rPr lang="pl-PL" dirty="0"/>
              <a:t>Opracowanie wniosków – Anna Daleszyńska(punkty I-IV), Maria Kostrzewa – Żołnierz (punkt V)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70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- sprawozdania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1. Sprawozdania z zadań społecznych (projekty uchwały):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Sportowy Grabiszynek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Fundusz Wyjazdowy</a:t>
            </a:r>
          </a:p>
          <a:p>
            <a:pPr marL="0" indent="0">
              <a:buNone/>
            </a:pPr>
            <a:r>
              <a:rPr lang="pl-PL" dirty="0"/>
              <a:t>Opracowanie wniosków Maria Kostrzewa-Żołnierz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2. Aktualizacja budżetu (projekt uchwały)</a:t>
            </a:r>
          </a:p>
          <a:p>
            <a:pPr marL="0" indent="0">
              <a:buNone/>
            </a:pPr>
            <a:r>
              <a:rPr lang="pl-PL" dirty="0"/>
              <a:t>3. Sprawozdanie finansowe 1-10.2019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 </a:t>
            </a:r>
          </a:p>
          <a:p>
            <a:pPr lvl="0"/>
            <a:endParaRPr lang="pl-PL" dirty="0"/>
          </a:p>
          <a:p>
            <a:pPr lvl="0"/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322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planowane wydarzenia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/>
          </a:bodyPr>
          <a:lstStyle/>
          <a:p>
            <a:pPr lvl="0"/>
            <a:r>
              <a:rPr lang="pl-PL" sz="2400" dirty="0"/>
              <a:t>Planowane wydarzenia do końca roku 2019:</a:t>
            </a:r>
          </a:p>
          <a:p>
            <a:pPr lvl="0"/>
            <a:r>
              <a:rPr lang="pl-PL" sz="2400" dirty="0"/>
              <a:t>Sąsiedzkie nasadzenia na skwerze Al. Pracy w ramach  Funduszu Czasu Wolnego (opracowanie wniosku Anna Daleszyńska).  </a:t>
            </a:r>
          </a:p>
          <a:p>
            <a:pPr lvl="0"/>
            <a:r>
              <a:rPr lang="pl-PL" sz="2400" dirty="0"/>
              <a:t>Wieczornica, Mikołajki, Wigilia (koordynacja Janina Pławnicka, Maria Kostrzewa-Żołnierz, Katarzyna Bańcerowska)</a:t>
            </a:r>
          </a:p>
          <a:p>
            <a:pPr lvl="0"/>
            <a:r>
              <a:rPr lang="pl-PL" sz="2400" dirty="0"/>
              <a:t>Gazetka osiedlowa – koordynacja Katarzyna Bańcerowska</a:t>
            </a:r>
          </a:p>
          <a:p>
            <a:pPr lvl="0"/>
            <a:r>
              <a:rPr lang="pl-PL" sz="2400" dirty="0"/>
              <a:t>Projekt – warsztaty z pierwszej pomocy dla szkół SP109, SP82 klasy starsze (koordynacja Anna Daleszyńska)</a:t>
            </a:r>
          </a:p>
          <a:p>
            <a:pPr lvl="0"/>
            <a:endParaRPr lang="pl-PL" sz="2400" dirty="0"/>
          </a:p>
          <a:p>
            <a:pPr marL="0" indent="0">
              <a:buNone/>
            </a:pPr>
            <a:endParaRPr lang="pl-PL" sz="2200" dirty="0"/>
          </a:p>
          <a:p>
            <a:pPr>
              <a:buFont typeface="Wingdings" panose="05000000000000000000" pitchFamily="2" charset="2"/>
              <a:buChar char="§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6671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sz="1900" dirty="0"/>
              <a:t>1. </a:t>
            </a:r>
            <a:r>
              <a:rPr lang="pl-PL" sz="1900" b="1" dirty="0"/>
              <a:t>Ustalenia ze spotkania Przewodniczącej ZO z Naczelnikiem </a:t>
            </a:r>
            <a:r>
              <a:rPr lang="pl-PL" sz="1900" b="1" dirty="0" err="1"/>
              <a:t>ZDiUM</a:t>
            </a:r>
            <a:r>
              <a:rPr lang="pl-PL" sz="1900" b="1" dirty="0"/>
              <a:t>:  </a:t>
            </a:r>
          </a:p>
          <a:p>
            <a:pPr marL="0" lvl="0" indent="0">
              <a:buNone/>
            </a:pPr>
            <a:r>
              <a:rPr lang="pl-PL" sz="1700" dirty="0"/>
              <a:t>W najbliższym czasie przeprowadzony będzie remont interwencyjny nakierowany na poprawienie bezpieczeństwa pieszych  ul. Odkrywców </a:t>
            </a:r>
          </a:p>
          <a:p>
            <a:pPr lvl="0"/>
            <a:r>
              <a:rPr lang="pl-PL" sz="1700" dirty="0"/>
              <a:t>Ramowe ustalenia są takie, że: </a:t>
            </a:r>
            <a:br>
              <a:rPr lang="pl-PL" sz="1700" dirty="0"/>
            </a:br>
            <a:r>
              <a:rPr lang="pl-PL" sz="1700" dirty="0"/>
              <a:t>- tam gdzie będzie możliwość – płytki będą przełożone, </a:t>
            </a:r>
            <a:br>
              <a:rPr lang="pl-PL" sz="1700" dirty="0"/>
            </a:br>
            <a:r>
              <a:rPr lang="pl-PL" sz="1700" dirty="0"/>
              <a:t>- w rejonie drzew, gdzie korzenie nie pozwalają na ułożenie płytek, wypełniony zostanie zniszczony przez korzenie fragment kruszywem, </a:t>
            </a:r>
            <a:br>
              <a:rPr lang="pl-PL" sz="1700" dirty="0"/>
            </a:br>
            <a:r>
              <a:rPr lang="pl-PL" sz="1700" dirty="0"/>
              <a:t>- w rejonie sklepu warzywnego kwadratowe płytki betonowe (z odzysku lub nowe). </a:t>
            </a:r>
            <a:br>
              <a:rPr lang="pl-PL" sz="1700" dirty="0"/>
            </a:br>
            <a:r>
              <a:rPr lang="pl-PL" sz="1700" dirty="0"/>
              <a:t>Całość to jedynie lokalne, na miarę obecnych możliwości </a:t>
            </a:r>
            <a:r>
              <a:rPr lang="pl-PL" sz="1700" dirty="0" err="1"/>
              <a:t>ZDiUM</a:t>
            </a:r>
            <a:r>
              <a:rPr lang="pl-PL" sz="1700" dirty="0"/>
              <a:t>, działania interwencyjne. </a:t>
            </a:r>
          </a:p>
          <a:p>
            <a:pPr lvl="0"/>
            <a:r>
              <a:rPr lang="pl-PL" sz="1700" dirty="0">
                <a:solidFill>
                  <a:schemeClr val="tx1"/>
                </a:solidFill>
              </a:rPr>
              <a:t>Kompleksowa rewitalizacja chodnika możliwa będzie w ramach Funduszu Osiedlowego, którego pierwszym etapem powinien być </a:t>
            </a:r>
            <a:r>
              <a:rPr lang="pl-PL" sz="1700" b="1" u="sng" dirty="0">
                <a:solidFill>
                  <a:schemeClr val="tx1"/>
                </a:solidFill>
              </a:rPr>
              <a:t>projekt całości inwestycji </a:t>
            </a:r>
            <a:r>
              <a:rPr lang="pl-PL" sz="1700" dirty="0">
                <a:solidFill>
                  <a:schemeClr val="tx1"/>
                </a:solidFill>
              </a:rPr>
              <a:t>przy ul. Odkrywców. </a:t>
            </a:r>
          </a:p>
          <a:p>
            <a:pPr lvl="0"/>
            <a:endParaRPr lang="pl-PL" sz="1700" dirty="0">
              <a:solidFill>
                <a:srgbClr val="FF0000"/>
              </a:solidFill>
            </a:endParaRPr>
          </a:p>
          <a:p>
            <a:pPr lvl="0"/>
            <a:r>
              <a:rPr lang="pl-PL" sz="1700" dirty="0">
                <a:solidFill>
                  <a:srgbClr val="FF0000"/>
                </a:solidFill>
              </a:rPr>
              <a:t>2. Wniosek do przewodniczącego RO - </a:t>
            </a:r>
            <a:r>
              <a:rPr lang="pl-PL" sz="1700" dirty="0">
                <a:solidFill>
                  <a:schemeClr val="tx1"/>
                </a:solidFill>
              </a:rPr>
              <a:t>Informowanie o sesjach należy do przewodniczącego RO, w tej chwili brak takiej informacji dla mieszkańców</a:t>
            </a:r>
            <a:br>
              <a:rPr lang="pl-PL" dirty="0"/>
            </a:br>
            <a:br>
              <a:rPr lang="pl-PL" dirty="0"/>
            </a:br>
            <a:endParaRPr lang="pl-PL" sz="2400" dirty="0"/>
          </a:p>
          <a:p>
            <a:pPr marL="0" indent="0">
              <a:buNone/>
            </a:pPr>
            <a:endParaRPr lang="pl-PL" sz="2200" dirty="0"/>
          </a:p>
          <a:p>
            <a:pPr>
              <a:buFont typeface="Wingdings" panose="05000000000000000000" pitchFamily="2" charset="2"/>
              <a:buChar char="§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037878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5967</TotalTime>
  <Words>346</Words>
  <Application>Microsoft Office PowerPoint</Application>
  <PresentationFormat>Pokaz na ekranie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Wingdings 2</vt:lpstr>
      <vt:lpstr>HDOfficeLightV0</vt:lpstr>
      <vt:lpstr>Retrospekcja</vt:lpstr>
      <vt:lpstr>XXXIII Sesja Rady Osiedla  Grabiszyn-Grabiszynek 28.10.2019 Zarząd Osiedla                            Anna Daleszyńska</vt:lpstr>
      <vt:lpstr>Zarząd osiedla – wnioski na zadania społeczne na 2020 – projekty uchwał</vt:lpstr>
      <vt:lpstr>Zarząd osiedla - sprawozdania</vt:lpstr>
      <vt:lpstr>Zarząd osiedla – planowane wydarzenia</vt:lpstr>
      <vt:lpstr>Zarząd osiedla –informacje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54</cp:revision>
  <cp:lastPrinted>2018-04-03T13:35:09Z</cp:lastPrinted>
  <dcterms:created xsi:type="dcterms:W3CDTF">2018-04-02T20:37:39Z</dcterms:created>
  <dcterms:modified xsi:type="dcterms:W3CDTF">2020-10-22T00:05:37Z</dcterms:modified>
</cp:coreProperties>
</file>