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0" r:id="rId4"/>
    <p:sldId id="258" r:id="rId5"/>
    <p:sldId id="267" r:id="rId6"/>
    <p:sldId id="266" r:id="rId7"/>
    <p:sldId id="269" r:id="rId8"/>
    <p:sldId id="268" r:id="rId9"/>
    <p:sldId id="265" r:id="rId10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podsumowanie działań 6-8 2019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XXXII Sesja Rady Osiedla Grabiszyn-Grabiszynek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pl-PL" dirty="0"/>
              <a:t>Projekty uchwał:</a:t>
            </a:r>
          </a:p>
          <a:p>
            <a:pPr lvl="0"/>
            <a:r>
              <a:rPr lang="pl-PL" dirty="0"/>
              <a:t>1. Projekt uchwały RO wspierający działania zarządów osiedlowych ogródków działkowych  w sprawie udostępnienia ogródków jako przestrzeni wspólnej dla lokalnej społeczności oraz poczynienia w tym celu niezbędnych inwestycji. W nawiązaniu do ustaleń z zarządami ogródków na spotkaniu w dn.27.08. Udział w spotkaniu – Anna Daleszyńska, Janina Pławnicka.</a:t>
            </a:r>
          </a:p>
          <a:p>
            <a:pPr lvl="0"/>
            <a:r>
              <a:rPr lang="pl-PL" dirty="0"/>
              <a:t>2. Projekt uchwały RO w sprawie przyjęcia sprawozdania zadania społecznego Chór (stroje dla Chóru Seniorów przy DK Bakara).</a:t>
            </a:r>
          </a:p>
          <a:p>
            <a:pPr lvl="0"/>
            <a:r>
              <a:rPr lang="pl-PL" dirty="0"/>
              <a:t>W ramach realizacji zadania został zakupiony materiał i uszyte stroje  dla chóru działającego przy Domu Kultury Bakara, ul. Różana. Dla panów zostały uszyte kamizelki a dla pań spódnice, bluzki  szale i dodatek w postaci kwiatka. Wybór firmy krawieckiej i projektu – członkowie chóru.</a:t>
            </a:r>
          </a:p>
          <a:p>
            <a:pPr lvl="0"/>
            <a:r>
              <a:rPr lang="pl-PL" dirty="0"/>
              <a:t>3. Projekt uchwały RO w sprawie aktualizacji planu wydatków budżetowych na rok 2019. Zarząd wnioskuje o finansowanie usługi prowadzenia mediów społ. Dla dotychczasowego wolontariusza (100 zł – mies.). </a:t>
            </a:r>
          </a:p>
          <a:p>
            <a:pPr lvl="0"/>
            <a:r>
              <a:rPr lang="pl-PL" dirty="0"/>
              <a:t>4. Projekt uchwały - przyjęcie zadania społecznego Klub Seniora, Chór na rok 2020</a:t>
            </a:r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wykorzystanie planu finansowego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1. Wykonanie planu finansowego – do dn.02.092019 (drobne wydatki: Klub Seniora, media, wieniec) zgodnie z planem fin. rozesłanym mailem radnym w dniu 03.09.2019 do zapoznania się.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z działań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92500" lnSpcReduction="20000"/>
          </a:bodyPr>
          <a:lstStyle/>
          <a:p>
            <a:r>
              <a:rPr lang="pl-PL" sz="2200" dirty="0"/>
              <a:t>Prace administracyjno-organizacyjne 6-8.2019:</a:t>
            </a:r>
          </a:p>
          <a:p>
            <a:r>
              <a:rPr lang="pl-PL" sz="2200" dirty="0"/>
              <a:t>Zaplanowanie do realizacji zadań społecznych: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organizacja pracy Centrum Aktywności Dzieci i Młodzieży (zajęcia </a:t>
            </a:r>
            <a:r>
              <a:rPr lang="pl-PL" sz="2200" dirty="0" err="1"/>
              <a:t>pon-sob</a:t>
            </a:r>
            <a:r>
              <a:rPr lang="pl-PL" sz="2200" dirty="0"/>
              <a:t>)–</a:t>
            </a:r>
            <a:r>
              <a:rPr lang="pl-PL" sz="2200" dirty="0" err="1"/>
              <a:t>A.Daleszyńska</a:t>
            </a:r>
            <a:r>
              <a:rPr lang="pl-PL" sz="2200" dirty="0"/>
              <a:t>, na bieżąco </a:t>
            </a:r>
            <a:r>
              <a:rPr lang="pl-PL" sz="2200" dirty="0" err="1"/>
              <a:t>M.Kostrzewa</a:t>
            </a:r>
            <a:r>
              <a:rPr lang="pl-PL" sz="2200" dirty="0"/>
              <a:t>-Żołnierz, </a:t>
            </a:r>
            <a:r>
              <a:rPr lang="pl-PL" sz="2200" dirty="0" err="1"/>
              <a:t>J.Pławnicka</a:t>
            </a:r>
            <a:r>
              <a:rPr lang="pl-PL" sz="2200" dirty="0"/>
              <a:t>, </a:t>
            </a:r>
            <a:r>
              <a:rPr lang="pl-PL" sz="2200" dirty="0" err="1"/>
              <a:t>K.Bańcerowska</a:t>
            </a:r>
            <a:r>
              <a:rPr lang="pl-PL" sz="2200" dirty="0"/>
              <a:t>. Ruszyły zapisy – info na www, tablicach, </a:t>
            </a:r>
            <a:r>
              <a:rPr lang="pl-PL" sz="2200" dirty="0" err="1"/>
              <a:t>fb</a:t>
            </a: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III Piknik Grabiszyński 22.09 - koordynator </a:t>
            </a:r>
            <a:r>
              <a:rPr lang="pl-PL" sz="2200" dirty="0" err="1"/>
              <a:t>J.Pławnicka</a:t>
            </a:r>
            <a:r>
              <a:rPr lang="pl-PL" sz="2200" dirty="0"/>
              <a:t> + </a:t>
            </a:r>
            <a:r>
              <a:rPr lang="pl-PL" sz="2200" dirty="0" err="1"/>
              <a:t>A.Daleszyńska</a:t>
            </a:r>
            <a:r>
              <a:rPr lang="pl-PL" sz="2200" dirty="0"/>
              <a:t>, </a:t>
            </a:r>
            <a:r>
              <a:rPr lang="pl-PL" sz="2200" dirty="0" err="1"/>
              <a:t>M.Kostrzewa</a:t>
            </a:r>
            <a:r>
              <a:rPr lang="pl-PL" sz="2200" dirty="0"/>
              <a:t> Żołnierz, </a:t>
            </a:r>
            <a:r>
              <a:rPr lang="pl-PL" sz="2200" dirty="0" err="1"/>
              <a:t>Cz.Bieś</a:t>
            </a:r>
            <a:r>
              <a:rPr lang="pl-PL" sz="2200" dirty="0"/>
              <a:t>, </a:t>
            </a:r>
            <a:r>
              <a:rPr lang="pl-PL" sz="2200" dirty="0" err="1"/>
              <a:t>K.Bańcerowska</a:t>
            </a:r>
            <a:r>
              <a:rPr lang="pl-PL" sz="2200" dirty="0"/>
              <a:t> </a:t>
            </a:r>
            <a:r>
              <a:rPr lang="pl-PL" sz="2200"/>
              <a:t>+ chętni </a:t>
            </a:r>
            <a:r>
              <a:rPr lang="pl-PL" sz="2200" dirty="0"/>
              <a:t>radni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Dziecinada 6.10 – Międzynarodowy Festiwal Teatrów Dziecięcych w plenerze – koordynator </a:t>
            </a:r>
            <a:r>
              <a:rPr lang="pl-PL" sz="2200" dirty="0" err="1"/>
              <a:t>A.Daleszyńska</a:t>
            </a:r>
            <a:r>
              <a:rPr lang="pl-PL" sz="2200" dirty="0"/>
              <a:t> + </a:t>
            </a:r>
            <a:r>
              <a:rPr lang="pl-PL" sz="2200" dirty="0" err="1"/>
              <a:t>M.Kostrzewa</a:t>
            </a:r>
            <a:r>
              <a:rPr lang="pl-PL" sz="2200" dirty="0"/>
              <a:t>-Żołnierz, </a:t>
            </a:r>
            <a:r>
              <a:rPr lang="pl-PL" sz="2200" dirty="0" err="1"/>
              <a:t>J.Pławnicka</a:t>
            </a:r>
            <a:r>
              <a:rPr lang="pl-PL" sz="2200" dirty="0"/>
              <a:t>, Katarzyna </a:t>
            </a:r>
            <a:r>
              <a:rPr lang="pl-PL" sz="2200" dirty="0" err="1"/>
              <a:t>Bańcerowska</a:t>
            </a: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Sąsiedzkie nasadzenia –  skwer przy Al. Pracy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Wieczornica – 7.11 – koordynator </a:t>
            </a:r>
            <a:r>
              <a:rPr lang="pl-PL" sz="2200" dirty="0" err="1"/>
              <a:t>J.Pławnicka</a:t>
            </a: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Wigilia i Mikołajki 15.12 – koordynator </a:t>
            </a:r>
            <a:r>
              <a:rPr lang="pl-PL" sz="2200" dirty="0" err="1"/>
              <a:t>K.Bańcerowska</a:t>
            </a: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667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z działań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Organizacja wycieczki Kutna Hora dla mieszkańców 5.10 – Maria Kostrzewa-Żołnierz</a:t>
            </a:r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609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kwartalne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92500"/>
          </a:bodyPr>
          <a:lstStyle/>
          <a:p>
            <a:r>
              <a:rPr lang="pl-PL" sz="2200" dirty="0"/>
              <a:t>Prace administracyjno-organizacyjne 6-8.2019: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Pozytywnie rozpatrzony wniosek do Zarządu Zieleni Miejskiej w sprawie </a:t>
            </a:r>
            <a:r>
              <a:rPr lang="pl-PL" sz="2200" dirty="0" err="1"/>
              <a:t>nasadzeń</a:t>
            </a:r>
            <a:r>
              <a:rPr lang="pl-PL" sz="2200" dirty="0"/>
              <a:t> skweru przy al. Pracy ( kosodrzewina, </a:t>
            </a:r>
            <a:r>
              <a:rPr lang="pl-PL" sz="2200" dirty="0" err="1"/>
              <a:t>tawua</a:t>
            </a:r>
            <a:r>
              <a:rPr lang="pl-PL" sz="2200" dirty="0"/>
              <a:t>, cebulki); pozytywnie rozpatrzony wniosek o rewitalizację kostek wokół drzew przy Al. Pracy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Spotkanie z naczelnikiem </a:t>
            </a:r>
            <a:r>
              <a:rPr lang="pl-PL" sz="2200" dirty="0" err="1"/>
              <a:t>ZDIUMu</a:t>
            </a:r>
            <a:r>
              <a:rPr lang="pl-PL" sz="2200" dirty="0"/>
              <a:t> na ul. Odkrywców w sprawie katastrofalnego stanu chodników – w tym roku małe naprawy m.in– przy sklepie warzywnym, wypełnienie kruszywem miejsc pomiędzy korzeniami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Podwórko – Nasturcjowa, Ostrowskiego – remont w 2020 r. ze względu na opóźnienia związane z pozwoleniami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WBO 2017 – realizacja w tym roku – nowe ławki, tablice informacyjne, kosze na śmieci,  ścianka wspinaczkowa – Park Grabiszyński 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543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z działań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lnSpcReduction="10000"/>
          </a:bodyPr>
          <a:lstStyle/>
          <a:p>
            <a:r>
              <a:rPr lang="pl-PL" sz="2200" dirty="0"/>
              <a:t>1. Rusza program Funduszu Osiedlowego  – dla Grabiszyn-Grabiszynek będzie do wydania ok. 900 000 zł na lata 2020-2021. Wymagane przeprowadzenie konsultacji z mieszkańcami w sprawie propozycji inwestycji. </a:t>
            </a:r>
          </a:p>
          <a:p>
            <a:pPr marL="0" indent="0">
              <a:buNone/>
            </a:pPr>
            <a:r>
              <a:rPr lang="pl-PL" sz="2200" dirty="0"/>
              <a:t>Terminy:</a:t>
            </a:r>
          </a:p>
          <a:p>
            <a:pPr marL="0" indent="0">
              <a:buNone/>
            </a:pPr>
            <a:r>
              <a:rPr lang="pl-PL" sz="2200" dirty="0"/>
              <a:t>Przeprowadzenie konsultacji: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Zbieranie uwag w postaci elektronicznej lub papierowej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Ankiety – ( z wybranymi propozycjami)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16.11-16.12 składanie dokumentów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Wniosek – budżet przeznaczyć na chodniki na osiedlu. Zgłaszanie przez radnych innych propozycji - ?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453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kwartalne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/>
          </a:bodyPr>
          <a:lstStyle/>
          <a:p>
            <a:r>
              <a:rPr lang="pl-PL" sz="2200" dirty="0"/>
              <a:t>Prace administracyjno-organizacyjne: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Rozliczanie faktur na bieżąco – Maria Kostrzewa-Żołnierz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Bieżące prowadzenie 3 tablic zewnętrznych – </a:t>
            </a:r>
            <a:r>
              <a:rPr lang="pl-PL" sz="2200" dirty="0" err="1"/>
              <a:t>K.Bańcerowska</a:t>
            </a:r>
            <a:r>
              <a:rPr lang="pl-PL" sz="2200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Prowadzenie FB – </a:t>
            </a:r>
            <a:r>
              <a:rPr lang="pl-PL" sz="2200" dirty="0" err="1"/>
              <a:t>P.Czerwiński</a:t>
            </a:r>
            <a:r>
              <a:rPr lang="pl-PL" sz="22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Sesje zarządu – 1/miesiąc, grafik na stronie www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Udział w spotkaniach w UM – A. Daleszyńska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Do decyzji radnych – propozycje wydatków 2019:</a:t>
            </a:r>
          </a:p>
          <a:p>
            <a:pPr marL="0" indent="0">
              <a:buNone/>
            </a:pPr>
            <a:r>
              <a:rPr lang="pl-PL" sz="2200" dirty="0"/>
              <a:t>- rekomendowane przez zarząd (paragraf - diety) na kontynuację kursu pierwszej pomocy dla osiedlowych szkół. W zeszłym roku był dla klas starszych SP 82, SP109.</a:t>
            </a:r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370310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5597</TotalTime>
  <Words>676</Words>
  <Application>Microsoft Office PowerPoint</Application>
  <PresentationFormat>Pokaz na ekranie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Wingdings</vt:lpstr>
      <vt:lpstr>Wingdings 2</vt:lpstr>
      <vt:lpstr>HDOfficeLightV0</vt:lpstr>
      <vt:lpstr>Retrospekcja</vt:lpstr>
      <vt:lpstr>Zarząd osiedla – podsumowanie działań 6-8 2019  XXXII Sesja Rady Osiedla Grabiszyn-Grabiszynek </vt:lpstr>
      <vt:lpstr>Zarząd osiedla – projekty uchwał </vt:lpstr>
      <vt:lpstr>Zarząd osiedla – wykorzystanie planu finansowego </vt:lpstr>
      <vt:lpstr>Zarząd osiedla – sprawozdanie z działań</vt:lpstr>
      <vt:lpstr>Zarząd osiedla – sprawozdanie z działań </vt:lpstr>
      <vt:lpstr>Zarząd osiedla – sprawozdanie kwartalne </vt:lpstr>
      <vt:lpstr>Zarząd osiedla – sprawozdanie z działań  </vt:lpstr>
      <vt:lpstr>Zarząd osiedla – sprawozdanie kwartalne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52</cp:revision>
  <cp:lastPrinted>2018-04-03T13:35:09Z</cp:lastPrinted>
  <dcterms:created xsi:type="dcterms:W3CDTF">2018-04-02T20:37:39Z</dcterms:created>
  <dcterms:modified xsi:type="dcterms:W3CDTF">2020-10-21T23:43:40Z</dcterms:modified>
</cp:coreProperties>
</file>