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67" r:id="rId4"/>
    <p:sldId id="270" r:id="rId5"/>
    <p:sldId id="269" r:id="rId6"/>
    <p:sldId id="271" r:id="rId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23.11.2020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Informacje Zarząd osiedla  10-11.2020</a:t>
            </a:r>
            <a:br>
              <a:rPr lang="pl-PL" sz="3600" dirty="0"/>
            </a:br>
            <a:r>
              <a:rPr lang="pl-PL" sz="2400" dirty="0"/>
              <a:t>03.11.2020</a:t>
            </a:r>
            <a:r>
              <a:rPr lang="pl-PL" sz="3600" dirty="0"/>
              <a:t>- </a:t>
            </a: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Sesja Rady Osiedla Grabiszyn-Grabiszynek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3305908"/>
            <a:ext cx="7944729" cy="25631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72562" y="1179759"/>
            <a:ext cx="8291146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  <a:p>
            <a:r>
              <a:rPr lang="pl-PL" sz="1600" b="1" dirty="0"/>
              <a:t>Projekty społeczne opracowane przez zarząd: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1600" dirty="0"/>
              <a:t>1. W związku z wejściem nowych obostrzeń zarząd osiedla ponownie uruchomił kontakt telefoniczny i mailowy dla seniorów i osób będących w szczególnej potrzebie oraz wolontariuszy </a:t>
            </a:r>
            <a:r>
              <a:rPr lang="pl-PL" sz="1600" dirty="0" err="1"/>
              <a:t>tz</a:t>
            </a:r>
            <a:r>
              <a:rPr lang="pl-PL" sz="1600" dirty="0"/>
              <a:t>. sąsiedzka sieć wsparcia. Wiosną taka akcja bardzo dobrze się sprawdziła, zgłaszały się osoby chętne do niesienia pomocy oraz dzięki kontaktowi z Mopsem mieliśmy kontakt do ludzi wymagających pomocy. 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1600" dirty="0"/>
              <a:t>2. Zajęcia organizowane w ramach Centrum Aktywności Dzieci i Młodzieży są prowadzone w formie online lub hybrydowo (M. Kostrzewa- Żołnierz, Anna Daleszyńska)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1600" dirty="0"/>
              <a:t>3.  Projekt dla osiedlowych przedszkoli i szkół  wsparcie w sytuacji </a:t>
            </a:r>
            <a:r>
              <a:rPr lang="pl-PL" sz="1600" dirty="0" err="1"/>
              <a:t>sytuacji</a:t>
            </a:r>
            <a:r>
              <a:rPr lang="pl-PL" sz="1600" dirty="0"/>
              <a:t> </a:t>
            </a:r>
            <a:r>
              <a:rPr lang="pl-PL" sz="1600" dirty="0" err="1"/>
              <a:t>covidowej</a:t>
            </a:r>
            <a:r>
              <a:rPr lang="pl-PL" sz="1600" dirty="0"/>
              <a:t> – zakup dozowników bezdotykowych oraz lamp sterylizujących i dezynfekujących powierzchnie. Przedszkola są bardzo zainteresowane takim wyposażeniem – ( zakupy takie mogłyby być zrobione ze środków admin. – co jest ujęte w proponowanym dzisiaj projekcie uchwały). Dozowniki zostały już zakupione, zbieramy aktualnie oferty na lampy. 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1600" dirty="0"/>
              <a:t>4. Zadanie społeczne Chór – w trakcie realizacji ( w tym roku obejmuje chór przy Bakarze, SP 82, SP 109 – nie prowadzi w tym roku warsztatów); 5. W ramach drużyny sportowej zakup strojów dla drużyn szkolnych, koszulek dla drużyny harcerskiej oraz sprzętu ( piłki) dla szkół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125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/>
            <a:r>
              <a:rPr lang="pl-PL" sz="6400" b="1" dirty="0">
                <a:solidFill>
                  <a:schemeClr val="tx1"/>
                </a:solidFill>
              </a:rPr>
              <a:t>Projekty infrastrukturalne nad którymi pracujemy: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5600" u="sng" dirty="0">
                <a:solidFill>
                  <a:schemeClr val="tx1"/>
                </a:solidFill>
              </a:rPr>
              <a:t>Sąsiedzkie nasadzenia </a:t>
            </a:r>
            <a:r>
              <a:rPr lang="pl-PL" sz="5600" dirty="0">
                <a:solidFill>
                  <a:schemeClr val="tx1"/>
                </a:solidFill>
              </a:rPr>
              <a:t>– kontynuacja projektu z ubiegłych lat. Chcemy realizować wspólny projekt </a:t>
            </a:r>
            <a:r>
              <a:rPr lang="pl-PL" sz="5600" dirty="0" err="1">
                <a:solidFill>
                  <a:schemeClr val="tx1"/>
                </a:solidFill>
              </a:rPr>
              <a:t>nasadzeń</a:t>
            </a:r>
            <a:r>
              <a:rPr lang="pl-PL" sz="5600" dirty="0">
                <a:solidFill>
                  <a:schemeClr val="tx1"/>
                </a:solidFill>
              </a:rPr>
              <a:t> drzew i krzewów – w kilku miejscach na osiedlu m.in.: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solidFill>
                  <a:schemeClr val="tx1"/>
                </a:solidFill>
              </a:rPr>
              <a:t>Pętla al. Hallera ponieważ właśnie przy al. Hallera są realizowane nasadzenia na nasz wniosek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solidFill>
                  <a:schemeClr val="tx1"/>
                </a:solidFill>
              </a:rPr>
              <a:t>Skwer ( skarpa ) – Al. Pracy/Grabiszyńska (wniosek mieszkańców)  Ze względu na sytuację </a:t>
            </a:r>
            <a:r>
              <a:rPr lang="pl-PL" sz="5600" dirty="0" err="1">
                <a:solidFill>
                  <a:schemeClr val="tx1"/>
                </a:solidFill>
              </a:rPr>
              <a:t>covidową</a:t>
            </a:r>
            <a:r>
              <a:rPr lang="pl-PL" sz="5600" dirty="0">
                <a:solidFill>
                  <a:schemeClr val="tx1"/>
                </a:solidFill>
              </a:rPr>
              <a:t> nie możemy zaprosić mieszkańców do wspólnych </a:t>
            </a:r>
            <a:r>
              <a:rPr lang="pl-PL" sz="5600" dirty="0" err="1">
                <a:solidFill>
                  <a:schemeClr val="tx1"/>
                </a:solidFill>
              </a:rPr>
              <a:t>nasadzeń</a:t>
            </a:r>
            <a:r>
              <a:rPr lang="pl-PL" sz="5600" dirty="0">
                <a:solidFill>
                  <a:schemeClr val="tx1"/>
                </a:solidFill>
              </a:rPr>
              <a:t>, nasadzenia zrobi ZZM wraz z usługą gwarancji.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pl-PL" sz="56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solidFill>
                  <a:schemeClr val="tx1"/>
                </a:solidFill>
              </a:rPr>
              <a:t> </a:t>
            </a:r>
            <a:r>
              <a:rPr lang="pl-PL" sz="5600" u="sng" dirty="0">
                <a:solidFill>
                  <a:schemeClr val="tx1"/>
                </a:solidFill>
              </a:rPr>
              <a:t>Remont podwórka ul. Ostrowskiego  </a:t>
            </a:r>
            <a:r>
              <a:rPr lang="pl-PL" sz="5600" dirty="0">
                <a:solidFill>
                  <a:schemeClr val="tx1"/>
                </a:solidFill>
              </a:rPr>
              <a:t>- termin wykonania prac upływa 30 maja 2021 r. do tego czasu podwórko będzie ogrodzone i niedostępne mieszkańcom.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solidFill>
                  <a:schemeClr val="tx1"/>
                </a:solidFill>
              </a:rPr>
              <a:t>W związku ze zmianami warunków odbioru przez ZZK nie będzie możliwe oddawanie wykonanych prac etapami i udostępnianie wykonanych nawierzchni mieszkańcom.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solidFill>
                  <a:schemeClr val="tx1"/>
                </a:solidFill>
              </a:rPr>
              <a:t>Chwilowe wolniejsze tempo prac wynikało z tego  ze ponad półtorej miesiąca trwało załatwianie formalności z SM Metalowiec związanych  z udostępnieniem wjazdu prze bramę od ul. Ostrowskiego.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5600" dirty="0">
                <a:solidFill>
                  <a:schemeClr val="tx1"/>
                </a:solidFill>
              </a:rPr>
              <a:t>Zgodnie z informacją od wykonawcy - do końca listopada zostanie nadrobione tempo prac i tym samym będzie ono zgodne z harmonogramem rzeczowo finansowym.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26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lnSpc>
                <a:spcPct val="110000"/>
              </a:lnSpc>
              <a:buNone/>
            </a:pPr>
            <a:r>
              <a:rPr lang="pl-PL" sz="2600" b="1" dirty="0">
                <a:solidFill>
                  <a:schemeClr val="tx1"/>
                </a:solidFill>
              </a:rPr>
              <a:t>Zadania administracyjne (sprawozdanie)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przygotowywane są na bieżąco informacje na </a:t>
            </a:r>
            <a:r>
              <a:rPr lang="pl-PL" sz="2600" dirty="0" err="1"/>
              <a:t>fb</a:t>
            </a:r>
            <a:r>
              <a:rPr lang="pl-PL" sz="2600" dirty="0"/>
              <a:t> (</a:t>
            </a:r>
            <a:r>
              <a:rPr lang="pl-PL" sz="2600" dirty="0" err="1"/>
              <a:t>K.Bańcerowska</a:t>
            </a:r>
            <a:r>
              <a:rPr lang="pl-PL" sz="2600" dirty="0"/>
              <a:t>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 strona www jest przenoszona na portal miejski osiedla.wroclaw.pl (</a:t>
            </a:r>
            <a:r>
              <a:rPr lang="pl-PL" sz="2600" dirty="0" err="1"/>
              <a:t>P.Czerwiński</a:t>
            </a:r>
            <a:r>
              <a:rPr lang="pl-PL" sz="2600" dirty="0"/>
              <a:t>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 udział przewodniczącej zarządu w spotkaniu z </a:t>
            </a:r>
            <a:r>
              <a:rPr lang="pl-PL" sz="2600" dirty="0" err="1"/>
              <a:t>dyrektrami</a:t>
            </a:r>
            <a:r>
              <a:rPr lang="pl-PL" sz="2600" dirty="0"/>
              <a:t> WCRS i Dep. Spraw Społ. odnośnie dyscypliny finansowej – nie było uwag do naszej pracy. Przypomnę zasady -  najpierw uchwała, sprawdzenie uchwały pod kątem zgodności przez WCRS, wtedy następują przesunięcia środków, ostatnim etapem jest zaciąganie zobowiązań. Podziękowania dla skarbniczki osiedla M. Żołnierz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 2 posiedzenia zarządu (obecni wszyscy członkowie zarządu)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b="1" dirty="0"/>
              <a:t>Dziękuję serdecznie całemu zarządowi </a:t>
            </a:r>
            <a:r>
              <a:rPr lang="pl-PL" sz="2600" dirty="0"/>
              <a:t>za zaangażowanie w bieżące sprawy  realizację założonych zadań i obecność  na spotkaniach zarządu. </a:t>
            </a: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623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projekty uchwał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Sprawozdanie finansowe</a:t>
            </a:r>
            <a:r>
              <a:rPr lang="pl-PL" dirty="0"/>
              <a:t>  zostało przesłane radnym mailem z prośbą o zapoznanie się. 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Projekt uchwały budżetowej Nr  XLV/ 239 / 20 </a:t>
            </a:r>
            <a:r>
              <a:rPr lang="pl-PL" dirty="0"/>
              <a:t>z dnia 03 listopada  2020  r.</a:t>
            </a:r>
          </a:p>
          <a:p>
            <a:r>
              <a:rPr lang="pl-PL" dirty="0"/>
              <a:t>w sprawie aktualizacji planu wydatków budżetowych na rok 2020 zgodnie z załącznikiem</a:t>
            </a:r>
          </a:p>
          <a:p>
            <a:pPr marL="285750" indent="-285750">
              <a:buFontTx/>
              <a:buChar char="-"/>
            </a:pPr>
            <a:r>
              <a:rPr lang="pl-PL" dirty="0"/>
              <a:t>Środki z koła i kluby z warsztatów przeznaczonych dla dzieci, które ze względów na </a:t>
            </a:r>
            <a:r>
              <a:rPr lang="pl-PL" dirty="0" err="1"/>
              <a:t>covid</a:t>
            </a:r>
            <a:r>
              <a:rPr lang="pl-PL" dirty="0"/>
              <a:t> zostały wstrzymane – przeznaczone na projekt dla jednostek edukacyjnych – czyli na zakup lamp UV-C </a:t>
            </a:r>
          </a:p>
          <a:p>
            <a:pPr marL="285750" indent="-285750">
              <a:buFontTx/>
              <a:buChar char="-"/>
            </a:pPr>
            <a:r>
              <a:rPr lang="pl-PL" dirty="0"/>
              <a:t>Inne wydatki – nasadzenia (materiał), tonery, </a:t>
            </a:r>
            <a:r>
              <a:rPr lang="pl-PL" dirty="0" err="1"/>
              <a:t>art.biurowe</a:t>
            </a:r>
            <a:r>
              <a:rPr lang="pl-PL" dirty="0"/>
              <a:t>, dozownik mydła do łazienki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Środki pozostałe po festynach – można przeznaczyć na doposażenie siedziby – np. oczyszczacz powietrza, który ma funkcje antybakteryjne, antywirusowe (Klub Seniora, zajęcia dla dzieci).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968146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31459</TotalTime>
  <Words>663</Words>
  <Application>Microsoft Office PowerPoint</Application>
  <PresentationFormat>Pokaz na ekranie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Wingdings</vt:lpstr>
      <vt:lpstr>Wingdings 2</vt:lpstr>
      <vt:lpstr>HDOfficeLightV0</vt:lpstr>
      <vt:lpstr>Retrospekcja</vt:lpstr>
      <vt:lpstr>Informacje Zarząd osiedla  10-11.2020 03.11.2020- Sesja Rady Osiedla Grabiszyn-Grabiszynek</vt:lpstr>
      <vt:lpstr>Zarząd osiedla – informacje </vt:lpstr>
      <vt:lpstr>Zarząd osiedla – informacje  </vt:lpstr>
      <vt:lpstr>Zarząd osiedla</vt:lpstr>
      <vt:lpstr>Zarząd osiedla – projekty uchwał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116</cp:revision>
  <cp:lastPrinted>2018-04-03T13:35:09Z</cp:lastPrinted>
  <dcterms:created xsi:type="dcterms:W3CDTF">2018-04-02T20:37:39Z</dcterms:created>
  <dcterms:modified xsi:type="dcterms:W3CDTF">2020-11-22T23:11:11Z</dcterms:modified>
</cp:coreProperties>
</file>