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63" r:id="rId3"/>
    <p:sldId id="256" r:id="rId4"/>
    <p:sldId id="258" r:id="rId5"/>
    <p:sldId id="261" r:id="rId6"/>
    <p:sldId id="260" r:id="rId7"/>
    <p:sldId id="257" r:id="rId8"/>
    <p:sldId id="259" r:id="rId9"/>
    <p:sldId id="262" r:id="rId10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3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7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70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3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67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33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43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378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419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356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4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907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5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450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68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19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4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2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82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63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9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2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XIV Sesja Rady Osiedla </a:t>
            </a:r>
            <a:br>
              <a:rPr lang="pl-PL" sz="3600" dirty="0"/>
            </a:br>
            <a:r>
              <a:rPr lang="pl-PL" sz="3600" dirty="0" err="1"/>
              <a:t>Grabiszyn</a:t>
            </a:r>
            <a:r>
              <a:rPr lang="pl-PL" sz="3600" dirty="0"/>
              <a:t>-Grabiszynek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03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Zarząd osiedla – podsumowanie kwartalne 1-3.2018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0B2B7E-FD72-4964-9226-2658D49C60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000" dirty="0"/>
              <a:t>                                            Przewodnicząca Zarządu</a:t>
            </a:r>
          </a:p>
          <a:p>
            <a:r>
              <a:rPr lang="pl-PL" dirty="0"/>
              <a:t>                                               </a:t>
            </a:r>
            <a:r>
              <a:rPr lang="pl-PL" sz="2000" dirty="0"/>
              <a:t>Anna Daleszyńska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5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wykorzystanie planu finansowego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1. Wykonanie planu finansowego – I kwartał 2018 (wydatki: drobne biurowe, media, KS)</a:t>
            </a:r>
          </a:p>
          <a:p>
            <a:r>
              <a:rPr lang="pl-PL" dirty="0"/>
              <a:t>2. Planowane wydatki:</a:t>
            </a:r>
          </a:p>
          <a:p>
            <a:r>
              <a:rPr lang="pl-PL" dirty="0"/>
              <a:t>- zewnętrzna tablica informacyjna – siedziba rady</a:t>
            </a:r>
          </a:p>
          <a:p>
            <a:r>
              <a:rPr lang="pl-PL" dirty="0"/>
              <a:t>- rewitalizacja obecnej tablicy informacyjnej ul. Lakiernicza</a:t>
            </a:r>
          </a:p>
          <a:p>
            <a:r>
              <a:rPr lang="pl-PL" dirty="0"/>
              <a:t>- żagiel z nazwą rady (wykorzystanie - imprezy plenerowe)</a:t>
            </a:r>
          </a:p>
          <a:p>
            <a:r>
              <a:rPr lang="pl-PL" dirty="0"/>
              <a:t>- </a:t>
            </a:r>
            <a:r>
              <a:rPr lang="pl-PL" dirty="0" err="1"/>
              <a:t>internet</a:t>
            </a:r>
            <a:r>
              <a:rPr lang="pl-PL" dirty="0"/>
              <a:t>, telefon w siedzibie +modem/router 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170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zasady akceptacji wydatków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400" dirty="0"/>
          </a:p>
          <a:p>
            <a:r>
              <a:rPr lang="pl-PL" sz="2800" dirty="0"/>
              <a:t>Radni </a:t>
            </a:r>
            <a:r>
              <a:rPr lang="pl-PL" sz="2800" u="sng" dirty="0"/>
              <a:t>przed</a:t>
            </a:r>
            <a:r>
              <a:rPr lang="pl-PL" sz="2800" dirty="0"/>
              <a:t> zaciągnięciem zobowiązań finansowych w imieniu rady osiedla zobowiązani są do przesłania </a:t>
            </a:r>
            <a:r>
              <a:rPr lang="pl-PL" sz="2800" u="sng" dirty="0"/>
              <a:t>pisemnego wniosku </a:t>
            </a:r>
            <a:r>
              <a:rPr lang="pl-PL" sz="2800" dirty="0"/>
              <a:t>o akceptację do Przewodniczącej Zarządu.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5723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sprawozdanie kwartalne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1. sesje zarządu – 4, grafik do 06.2018 na stronie www, spotkania otwarte</a:t>
            </a:r>
          </a:p>
          <a:p>
            <a:r>
              <a:rPr lang="pl-PL" dirty="0"/>
              <a:t>2. przygotowanie sprawozdania finansowego 2017 </a:t>
            </a:r>
          </a:p>
          <a:p>
            <a:r>
              <a:rPr lang="pl-PL" dirty="0"/>
              <a:t>3. opracowanie planu finansowego 2018</a:t>
            </a:r>
          </a:p>
          <a:p>
            <a:r>
              <a:rPr lang="pl-PL" dirty="0"/>
              <a:t>4. przygotowanie i złożenie do </a:t>
            </a:r>
            <a:r>
              <a:rPr lang="pl-PL" dirty="0" err="1"/>
              <a:t>WCRSu</a:t>
            </a:r>
            <a:r>
              <a:rPr lang="pl-PL" dirty="0"/>
              <a:t>: 8 wniosków zadań społecznych – aktualizacja; wnioski o umowy dla koordynatora KS i pani sprzątającej, uchwały zarządu i rady</a:t>
            </a:r>
          </a:p>
          <a:p>
            <a:r>
              <a:rPr lang="pl-PL" dirty="0"/>
              <a:t>5. przygotowanie sprawozdania z działalności samorządu osiedla 2017 </a:t>
            </a:r>
          </a:p>
          <a:p>
            <a:r>
              <a:rPr lang="pl-PL" dirty="0"/>
              <a:t>6. obecność na spotkaniach – Park Grabiszyński (ZZM; Biuro Partycypacji Spraw Społ.); Program pilotażowy ds. bezpieczeństwa na osiedlu (Straż miejska, policja, WCRS); udział w konsultacjach </a:t>
            </a:r>
            <a:r>
              <a:rPr lang="pl-PL" dirty="0" err="1"/>
              <a:t>masterplanu</a:t>
            </a:r>
            <a:r>
              <a:rPr lang="pl-PL" dirty="0"/>
              <a:t>, społeczna Rada ds. Parku Grabiszyńskiego</a:t>
            </a:r>
          </a:p>
          <a:p>
            <a:r>
              <a:rPr lang="pl-PL" dirty="0"/>
              <a:t>7. zorganizowanie dwóch lokalnych konsultacji WBO w siedzibie z mieszkańcami oraz spotkania informacyjnego projektu „Pomysłowi”</a:t>
            </a:r>
          </a:p>
          <a:p>
            <a:r>
              <a:rPr lang="pl-PL" dirty="0"/>
              <a:t>8. pozyskanie darmowych warsztatów dla dzieci z zakresu ekologii</a:t>
            </a:r>
          </a:p>
          <a:p>
            <a:r>
              <a:rPr lang="pl-PL" dirty="0"/>
              <a:t>9. utylizacja zużytych sprzętów, archiwizacja dokumentacji – w przygotowaniu </a:t>
            </a:r>
          </a:p>
          <a:p>
            <a:r>
              <a:rPr lang="pl-PL" dirty="0"/>
              <a:t>10. wniosek do WIM – wygospodarowania czasowego parkingu ul. Racławicka – w przygotowaniu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2322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22FC4-B02E-489C-9352-B6888A9A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Komisje rady – sprawozdania kwartalne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4A44E-5025-4171-BCEF-3311DC597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Calibri" panose="020F0502020204030204" pitchFamily="34" charset="0"/>
              <a:buAutoNum type="arabicPeriod"/>
            </a:pPr>
            <a:endParaRPr lang="pl-PL" dirty="0"/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pl-PL" dirty="0"/>
              <a:t>Komisja ds. bezpieczeństwa i handlu 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pl-PL" dirty="0"/>
              <a:t>Komisja ds. infrastruktury i ochrony środowiska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pl-PL" dirty="0"/>
              <a:t>Komisja ds. społecznych, kultury i sportu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Ogólne zasady pracy komisji: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spotkania – min. raz w miesiącu, udostępnienie grafiku spotkań, protokoły ze spotkań przesyłane do sekretarza osiedla, prowadzenie dokumentacji prac komisji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odpowiedzi na wnioski – nieprzekraczalny termin – max. 30 dni</a:t>
            </a:r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569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22FC4-B02E-489C-9352-B6888A9A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Koordynator ds. komunikacji – zasady ogólne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4A44E-5025-4171-BCEF-3311DC597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407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1800" dirty="0"/>
              <a:t>Umieszczanie informacji na stronie www i FB:</a:t>
            </a:r>
          </a:p>
          <a:p>
            <a:pPr marL="457200" indent="-457200">
              <a:buAutoNum type="arabicPeriod"/>
            </a:pPr>
            <a:r>
              <a:rPr lang="pl-PL" sz="1800" dirty="0"/>
              <a:t>Informacje dotyczące działalności rady, sprawozdań fin., wydarzeń związanych z osiedlem i informacji z jednostek urzędu miasta – na bieżąco lub na wniosek przew. RO, przew. ZO, sekretarza, przew. komisji</a:t>
            </a:r>
          </a:p>
          <a:p>
            <a:pPr marL="457200" indent="-457200">
              <a:buAutoNum type="arabicPeriod"/>
            </a:pPr>
            <a:r>
              <a:rPr lang="pl-PL" sz="1800" dirty="0"/>
              <a:t>Informacje o dyżurach – z min. 2 dniowym wyprzedzeniem, grafiki sesji rady, zarządu, komisji, dyżury radnych, strażnika osiedlowego, policji – na wniosek przew. RO, przew. ZO, przewodniczących komisji</a:t>
            </a:r>
          </a:p>
          <a:p>
            <a:pPr marL="457200" indent="-457200">
              <a:buAutoNum type="arabicPeriod"/>
            </a:pPr>
            <a:r>
              <a:rPr lang="pl-PL" sz="1800" dirty="0"/>
              <a:t>Relacje z wydarzeń kulturalnych, społecznych – na bieżąco po otrzymaniu materiału od przewodniczących komisji, RO, ZO lub koordynatorów zadań – maksymalnie 3 dni po wydarzeniu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pl-PL" sz="1800" dirty="0"/>
              <a:t>Każdy materiał ma zawierać: gotowy tekst, zdjęcie/zdjęcia, link jeśli jest źródło</a:t>
            </a:r>
          </a:p>
          <a:p>
            <a:pPr marL="457200" indent="-457200">
              <a:buAutoNum type="arabicPeriod"/>
            </a:pPr>
            <a:r>
              <a:rPr lang="pl-PL" sz="1800" dirty="0"/>
              <a:t>Odpowiedzi na zapytania Mieszkańców – na bieżąco </a:t>
            </a:r>
          </a:p>
          <a:p>
            <a:pPr marL="457200" indent="-457200">
              <a:buAutoNum type="arabicPeriod"/>
            </a:pPr>
            <a:r>
              <a:rPr lang="pl-PL" sz="1800" dirty="0"/>
              <a:t>Opracowanie nowego formatu strony www i aktualizacja strony </a:t>
            </a:r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3362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22FC4-B02E-489C-9352-B6888A9A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Dyżury radnych  1-3.2018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4A44E-5025-4171-BCEF-3311DC597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r>
              <a:rPr lang="pl-PL" dirty="0"/>
              <a:t>Ilość zaplanowanych – 6 </a:t>
            </a:r>
          </a:p>
          <a:p>
            <a:pPr marL="457200" indent="-457200">
              <a:buAutoNum type="arabicPeriod"/>
            </a:pPr>
            <a:r>
              <a:rPr lang="pl-PL" dirty="0"/>
              <a:t>Ilość odbytych – 5, w tym jeden w trakcie sesji rady</a:t>
            </a:r>
          </a:p>
          <a:p>
            <a:pPr marL="457200" indent="-457200">
              <a:buAutoNum type="arabicPeriod"/>
            </a:pPr>
            <a:r>
              <a:rPr lang="pl-PL" dirty="0"/>
              <a:t>Frekwencja mieszkańców na dyżurach – 3 osoby</a:t>
            </a:r>
          </a:p>
          <a:p>
            <a:pPr marL="457200" indent="-457200">
              <a:buAutoNum type="arabicPeriod"/>
            </a:pPr>
            <a:r>
              <a:rPr lang="pl-PL" dirty="0"/>
              <a:t>Protokoły z dyżurów – wymagane wypełnienie przez radnego protokołu po każdym dyżurze.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5659726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Żółty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Integralny</Template>
  <TotalTime>3536</TotalTime>
  <Words>533</Words>
  <Application>Microsoft Office PowerPoint</Application>
  <PresentationFormat>Pokaz na ekranie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Wingdings 2</vt:lpstr>
      <vt:lpstr>HDOfficeLightV0</vt:lpstr>
      <vt:lpstr>Retrospekcja</vt:lpstr>
      <vt:lpstr>XIV Sesja Rady Osiedla  Grabiszyn-Grabiszynek</vt:lpstr>
      <vt:lpstr>Zarząd osiedla – podsumowanie kwartalne 1-3.2018 </vt:lpstr>
      <vt:lpstr>Zarząd osiedla – wykorzystanie planu finansowego </vt:lpstr>
      <vt:lpstr>Zarząd osiedla – zasady akceptacji wydatków </vt:lpstr>
      <vt:lpstr>Zarząd osiedla – sprawozdanie kwartalne </vt:lpstr>
      <vt:lpstr>Komisje rady – sprawozdania kwartalne</vt:lpstr>
      <vt:lpstr>Koordynator ds. komunikacji – zasady ogólne </vt:lpstr>
      <vt:lpstr>Dyżury radnych  1-3.2018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Daleszyńska</dc:creator>
  <cp:lastModifiedBy>Anna Daleszyńska</cp:lastModifiedBy>
  <cp:revision>47</cp:revision>
  <cp:lastPrinted>2018-04-03T13:35:09Z</cp:lastPrinted>
  <dcterms:created xsi:type="dcterms:W3CDTF">2018-04-02T20:37:39Z</dcterms:created>
  <dcterms:modified xsi:type="dcterms:W3CDTF">2020-01-02T07:50:04Z</dcterms:modified>
</cp:coreProperties>
</file>