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63" r:id="rId3"/>
    <p:sldId id="256" r:id="rId4"/>
    <p:sldId id="258" r:id="rId5"/>
    <p:sldId id="260" r:id="rId6"/>
    <p:sldId id="264" r:id="rId7"/>
    <p:sldId id="265" r:id="rId8"/>
    <p:sldId id="259" r:id="rId9"/>
    <p:sldId id="266" r:id="rId10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614667-F7E3-4E5F-B330-87F78EC1A9CB}" v="2405" dt="2019-04-09T10:48:15.5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Daleszyńska" userId="e36d04ebfaa875d0" providerId="LiveId" clId="{9161E1AE-7579-41E9-BA2B-BA762FAADA79}"/>
    <pc:docChg chg="custSel addSld delSld modSld">
      <pc:chgData name="Anna Daleszyńska" userId="e36d04ebfaa875d0" providerId="LiveId" clId="{9161E1AE-7579-41E9-BA2B-BA762FAADA79}" dt="2019-04-08T21:11:51.209" v="1426" actId="20577"/>
      <pc:docMkLst>
        <pc:docMk/>
      </pc:docMkLst>
      <pc:sldChg chg="modSp">
        <pc:chgData name="Anna Daleszyńska" userId="e36d04ebfaa875d0" providerId="LiveId" clId="{9161E1AE-7579-41E9-BA2B-BA762FAADA79}" dt="2019-04-08T18:53:32.758" v="830" actId="20577"/>
        <pc:sldMkLst>
          <pc:docMk/>
          <pc:sldMk cId="1245359528" sldId="256"/>
        </pc:sldMkLst>
        <pc:spChg chg="mod">
          <ac:chgData name="Anna Daleszyńska" userId="e36d04ebfaa875d0" providerId="LiveId" clId="{9161E1AE-7579-41E9-BA2B-BA762FAADA79}" dt="2019-04-08T18:53:32.758" v="830" actId="20577"/>
          <ac:spMkLst>
            <pc:docMk/>
            <pc:sldMk cId="1245359528" sldId="256"/>
            <ac:spMk id="2" creationId="{BDE1EDA8-CE9B-4897-B577-CFD79D06F3D9}"/>
          </ac:spMkLst>
        </pc:spChg>
      </pc:sldChg>
      <pc:sldChg chg="del">
        <pc:chgData name="Anna Daleszyńska" userId="e36d04ebfaa875d0" providerId="LiveId" clId="{9161E1AE-7579-41E9-BA2B-BA762FAADA79}" dt="2019-04-08T19:00:09.403" v="941" actId="2696"/>
        <pc:sldMkLst>
          <pc:docMk/>
          <pc:sldMk cId="2305698980" sldId="257"/>
        </pc:sldMkLst>
      </pc:sldChg>
      <pc:sldChg chg="modSp">
        <pc:chgData name="Anna Daleszyńska" userId="e36d04ebfaa875d0" providerId="LiveId" clId="{9161E1AE-7579-41E9-BA2B-BA762FAADA79}" dt="2019-04-08T21:05:40.917" v="1044" actId="20577"/>
        <pc:sldMkLst>
          <pc:docMk/>
          <pc:sldMk cId="3471702988" sldId="258"/>
        </pc:sldMkLst>
        <pc:spChg chg="mod">
          <ac:chgData name="Anna Daleszyńska" userId="e36d04ebfaa875d0" providerId="LiveId" clId="{9161E1AE-7579-41E9-BA2B-BA762FAADA79}" dt="2019-04-08T21:05:40.917" v="1044" actId="20577"/>
          <ac:spMkLst>
            <pc:docMk/>
            <pc:sldMk cId="3471702988" sldId="258"/>
            <ac:spMk id="3" creationId="{C3BD1AB2-8E13-41EB-9304-39937AE79363}"/>
          </ac:spMkLst>
        </pc:spChg>
      </pc:sldChg>
      <pc:sldChg chg="modSp">
        <pc:chgData name="Anna Daleszyńska" userId="e36d04ebfaa875d0" providerId="LiveId" clId="{9161E1AE-7579-41E9-BA2B-BA762FAADA79}" dt="2019-04-08T21:11:40.192" v="1421" actId="20577"/>
        <pc:sldMkLst>
          <pc:docMk/>
          <pc:sldMk cId="972322283" sldId="260"/>
        </pc:sldMkLst>
        <pc:spChg chg="mod">
          <ac:chgData name="Anna Daleszyńska" userId="e36d04ebfaa875d0" providerId="LiveId" clId="{9161E1AE-7579-41E9-BA2B-BA762FAADA79}" dt="2019-04-08T21:11:40.192" v="1421" actId="20577"/>
          <ac:spMkLst>
            <pc:docMk/>
            <pc:sldMk cId="972322283" sldId="260"/>
            <ac:spMk id="3" creationId="{C3BD1AB2-8E13-41EB-9304-39937AE79363}"/>
          </ac:spMkLst>
        </pc:spChg>
      </pc:sldChg>
      <pc:sldChg chg="modSp del">
        <pc:chgData name="Anna Daleszyńska" userId="e36d04ebfaa875d0" providerId="LiveId" clId="{9161E1AE-7579-41E9-BA2B-BA762FAADA79}" dt="2019-04-08T18:59:50.846" v="940" actId="2696"/>
        <pc:sldMkLst>
          <pc:docMk/>
          <pc:sldMk cId="3705723989" sldId="261"/>
        </pc:sldMkLst>
        <pc:spChg chg="mod">
          <ac:chgData name="Anna Daleszyńska" userId="e36d04ebfaa875d0" providerId="LiveId" clId="{9161E1AE-7579-41E9-BA2B-BA762FAADA79}" dt="2019-04-08T17:49:31.353" v="60" actId="20577"/>
          <ac:spMkLst>
            <pc:docMk/>
            <pc:sldMk cId="3705723989" sldId="261"/>
            <ac:spMk id="3" creationId="{C3BD1AB2-8E13-41EB-9304-39937AE79363}"/>
          </ac:spMkLst>
        </pc:spChg>
      </pc:sldChg>
      <pc:sldChg chg="del">
        <pc:chgData name="Anna Daleszyńska" userId="e36d04ebfaa875d0" providerId="LiveId" clId="{9161E1AE-7579-41E9-BA2B-BA762FAADA79}" dt="2019-04-08T18:52:30.673" v="812" actId="2696"/>
        <pc:sldMkLst>
          <pc:docMk/>
          <pc:sldMk cId="3625659726" sldId="262"/>
        </pc:sldMkLst>
      </pc:sldChg>
      <pc:sldChg chg="modSp">
        <pc:chgData name="Anna Daleszyńska" userId="e36d04ebfaa875d0" providerId="LiveId" clId="{9161E1AE-7579-41E9-BA2B-BA762FAADA79}" dt="2019-04-08T21:04:30.890" v="947" actId="20577"/>
        <pc:sldMkLst>
          <pc:docMk/>
          <pc:sldMk cId="3239032026" sldId="263"/>
        </pc:sldMkLst>
        <pc:spChg chg="mod">
          <ac:chgData name="Anna Daleszyńska" userId="e36d04ebfaa875d0" providerId="LiveId" clId="{9161E1AE-7579-41E9-BA2B-BA762FAADA79}" dt="2019-04-08T21:04:30.890" v="947" actId="20577"/>
          <ac:spMkLst>
            <pc:docMk/>
            <pc:sldMk cId="3239032026" sldId="263"/>
            <ac:spMk id="2" creationId="{BDE1EDA8-CE9B-4897-B577-CFD79D06F3D9}"/>
          </ac:spMkLst>
        </pc:spChg>
      </pc:sldChg>
      <pc:sldChg chg="modSp add">
        <pc:chgData name="Anna Daleszyńska" userId="e36d04ebfaa875d0" providerId="LiveId" clId="{9161E1AE-7579-41E9-BA2B-BA762FAADA79}" dt="2019-04-08T21:11:51.209" v="1426" actId="20577"/>
        <pc:sldMkLst>
          <pc:docMk/>
          <pc:sldMk cId="918796143" sldId="264"/>
        </pc:sldMkLst>
        <pc:spChg chg="mod">
          <ac:chgData name="Anna Daleszyńska" userId="e36d04ebfaa875d0" providerId="LiveId" clId="{9161E1AE-7579-41E9-BA2B-BA762FAADA79}" dt="2019-04-08T21:11:51.209" v="1426" actId="20577"/>
          <ac:spMkLst>
            <pc:docMk/>
            <pc:sldMk cId="918796143" sldId="264"/>
            <ac:spMk id="3" creationId="{C3BD1AB2-8E13-41EB-9304-39937AE79363}"/>
          </ac:spMkLst>
        </pc:spChg>
      </pc:sldChg>
      <pc:sldChg chg="add del">
        <pc:chgData name="Anna Daleszyńska" userId="e36d04ebfaa875d0" providerId="LiveId" clId="{9161E1AE-7579-41E9-BA2B-BA762FAADA79}" dt="2019-04-08T18:53:38.838" v="831" actId="2696"/>
        <pc:sldMkLst>
          <pc:docMk/>
          <pc:sldMk cId="1728715814" sldId="264"/>
        </pc:sldMkLst>
      </pc:sldChg>
    </pc:docChg>
  </pc:docChgLst>
  <pc:docChgLst>
    <pc:chgData name="Anna Daleszyńska" userId="e36d04ebfaa875d0" providerId="LiveId" clId="{A3614667-F7E3-4E5F-B330-87F78EC1A9CB}"/>
    <pc:docChg chg="undo custSel addSld delSld modSld sldOrd">
      <pc:chgData name="Anna Daleszyńska" userId="e36d04ebfaa875d0" providerId="LiveId" clId="{A3614667-F7E3-4E5F-B330-87F78EC1A9CB}" dt="2019-04-09T10:48:15.574" v="977" actId="20577"/>
      <pc:docMkLst>
        <pc:docMk/>
      </pc:docMkLst>
      <pc:sldChg chg="modSp">
        <pc:chgData name="Anna Daleszyńska" userId="e36d04ebfaa875d0" providerId="LiveId" clId="{A3614667-F7E3-4E5F-B330-87F78EC1A9CB}" dt="2019-04-09T07:50:45.563" v="852" actId="20577"/>
        <pc:sldMkLst>
          <pc:docMk/>
          <pc:sldMk cId="1245359528" sldId="256"/>
        </pc:sldMkLst>
        <pc:spChg chg="mod">
          <ac:chgData name="Anna Daleszyńska" userId="e36d04ebfaa875d0" providerId="LiveId" clId="{A3614667-F7E3-4E5F-B330-87F78EC1A9CB}" dt="2019-04-09T07:50:45.563" v="852" actId="20577"/>
          <ac:spMkLst>
            <pc:docMk/>
            <pc:sldMk cId="1245359528" sldId="256"/>
            <ac:spMk id="2" creationId="{BDE1EDA8-CE9B-4897-B577-CFD79D06F3D9}"/>
          </ac:spMkLst>
        </pc:spChg>
      </pc:sldChg>
      <pc:sldChg chg="modSp">
        <pc:chgData name="Anna Daleszyńska" userId="e36d04ebfaa875d0" providerId="LiveId" clId="{A3614667-F7E3-4E5F-B330-87F78EC1A9CB}" dt="2019-04-09T10:48:15.574" v="977" actId="20577"/>
        <pc:sldMkLst>
          <pc:docMk/>
          <pc:sldMk cId="3471702988" sldId="258"/>
        </pc:sldMkLst>
        <pc:spChg chg="mod">
          <ac:chgData name="Anna Daleszyńska" userId="e36d04ebfaa875d0" providerId="LiveId" clId="{A3614667-F7E3-4E5F-B330-87F78EC1A9CB}" dt="2019-04-09T10:48:15.574" v="977" actId="20577"/>
          <ac:spMkLst>
            <pc:docMk/>
            <pc:sldMk cId="3471702988" sldId="258"/>
            <ac:spMk id="3" creationId="{C3BD1AB2-8E13-41EB-9304-39937AE79363}"/>
          </ac:spMkLst>
        </pc:spChg>
      </pc:sldChg>
      <pc:sldChg chg="modSp">
        <pc:chgData name="Anna Daleszyńska" userId="e36d04ebfaa875d0" providerId="LiveId" clId="{A3614667-F7E3-4E5F-B330-87F78EC1A9CB}" dt="2019-04-09T10:14:31.260" v="951" actId="27636"/>
        <pc:sldMkLst>
          <pc:docMk/>
          <pc:sldMk cId="2753362948" sldId="259"/>
        </pc:sldMkLst>
        <pc:spChg chg="mod">
          <ac:chgData name="Anna Daleszyńska" userId="e36d04ebfaa875d0" providerId="LiveId" clId="{A3614667-F7E3-4E5F-B330-87F78EC1A9CB}" dt="2019-04-09T10:13:32.502" v="943" actId="20577"/>
          <ac:spMkLst>
            <pc:docMk/>
            <pc:sldMk cId="2753362948" sldId="259"/>
            <ac:spMk id="2" creationId="{26222FC4-B02E-489C-9352-B6888A9ADEB6}"/>
          </ac:spMkLst>
        </pc:spChg>
        <pc:spChg chg="mod">
          <ac:chgData name="Anna Daleszyńska" userId="e36d04ebfaa875d0" providerId="LiveId" clId="{A3614667-F7E3-4E5F-B330-87F78EC1A9CB}" dt="2019-04-09T10:14:31.260" v="951" actId="27636"/>
          <ac:spMkLst>
            <pc:docMk/>
            <pc:sldMk cId="2753362948" sldId="259"/>
            <ac:spMk id="3" creationId="{29D4A44E-5025-4171-BCEF-3311DC597C3D}"/>
          </ac:spMkLst>
        </pc:spChg>
      </pc:sldChg>
      <pc:sldChg chg="modSp">
        <pc:chgData name="Anna Daleszyńska" userId="e36d04ebfaa875d0" providerId="LiveId" clId="{A3614667-F7E3-4E5F-B330-87F78EC1A9CB}" dt="2019-04-09T10:15:31.576" v="959" actId="20577"/>
        <pc:sldMkLst>
          <pc:docMk/>
          <pc:sldMk cId="972322283" sldId="260"/>
        </pc:sldMkLst>
        <pc:spChg chg="mod">
          <ac:chgData name="Anna Daleszyńska" userId="e36d04ebfaa875d0" providerId="LiveId" clId="{A3614667-F7E3-4E5F-B330-87F78EC1A9CB}" dt="2019-04-09T10:15:31.576" v="959" actId="20577"/>
          <ac:spMkLst>
            <pc:docMk/>
            <pc:sldMk cId="972322283" sldId="260"/>
            <ac:spMk id="3" creationId="{C3BD1AB2-8E13-41EB-9304-39937AE79363}"/>
          </ac:spMkLst>
        </pc:spChg>
      </pc:sldChg>
      <pc:sldChg chg="modSp">
        <pc:chgData name="Anna Daleszyńska" userId="e36d04ebfaa875d0" providerId="LiveId" clId="{A3614667-F7E3-4E5F-B330-87F78EC1A9CB}" dt="2019-04-09T07:48:07.680" v="816" actId="20577"/>
        <pc:sldMkLst>
          <pc:docMk/>
          <pc:sldMk cId="918796143" sldId="264"/>
        </pc:sldMkLst>
        <pc:spChg chg="mod">
          <ac:chgData name="Anna Daleszyńska" userId="e36d04ebfaa875d0" providerId="LiveId" clId="{A3614667-F7E3-4E5F-B330-87F78EC1A9CB}" dt="2019-04-09T07:48:07.680" v="816" actId="20577"/>
          <ac:spMkLst>
            <pc:docMk/>
            <pc:sldMk cId="918796143" sldId="264"/>
            <ac:spMk id="3" creationId="{C3BD1AB2-8E13-41EB-9304-39937AE79363}"/>
          </ac:spMkLst>
        </pc:spChg>
      </pc:sldChg>
      <pc:sldChg chg="modSp add ord">
        <pc:chgData name="Anna Daleszyńska" userId="e36d04ebfaa875d0" providerId="LiveId" clId="{A3614667-F7E3-4E5F-B330-87F78EC1A9CB}" dt="2019-04-09T07:48:49.542" v="819"/>
        <pc:sldMkLst>
          <pc:docMk/>
          <pc:sldMk cId="286604333" sldId="265"/>
        </pc:sldMkLst>
        <pc:spChg chg="mod">
          <ac:chgData name="Anna Daleszyńska" userId="e36d04ebfaa875d0" providerId="LiveId" clId="{A3614667-F7E3-4E5F-B330-87F78EC1A9CB}" dt="2019-04-08T21:41:04.238" v="71" actId="20577"/>
          <ac:spMkLst>
            <pc:docMk/>
            <pc:sldMk cId="286604333" sldId="265"/>
            <ac:spMk id="2" creationId="{63B5E3A7-CCF8-484E-A368-065383253AD3}"/>
          </ac:spMkLst>
        </pc:spChg>
        <pc:spChg chg="mod">
          <ac:chgData name="Anna Daleszyńska" userId="e36d04ebfaa875d0" providerId="LiveId" clId="{A3614667-F7E3-4E5F-B330-87F78EC1A9CB}" dt="2019-04-09T07:48:25.508" v="818" actId="20577"/>
          <ac:spMkLst>
            <pc:docMk/>
            <pc:sldMk cId="286604333" sldId="265"/>
            <ac:spMk id="3" creationId="{C3BD1AB2-8E13-41EB-9304-39937AE79363}"/>
          </ac:spMkLst>
        </pc:spChg>
      </pc:sldChg>
      <pc:sldChg chg="modSp add">
        <pc:chgData name="Anna Daleszyńska" userId="e36d04ebfaa875d0" providerId="LiveId" clId="{A3614667-F7E3-4E5F-B330-87F78EC1A9CB}" dt="2019-04-09T10:14:43.922" v="956" actId="404"/>
        <pc:sldMkLst>
          <pc:docMk/>
          <pc:sldMk cId="1804618730" sldId="266"/>
        </pc:sldMkLst>
        <pc:spChg chg="mod">
          <ac:chgData name="Anna Daleszyńska" userId="e36d04ebfaa875d0" providerId="LiveId" clId="{A3614667-F7E3-4E5F-B330-87F78EC1A9CB}" dt="2019-04-09T10:14:02.082" v="948" actId="20577"/>
          <ac:spMkLst>
            <pc:docMk/>
            <pc:sldMk cId="1804618730" sldId="266"/>
            <ac:spMk id="2" creationId="{26222FC4-B02E-489C-9352-B6888A9ADEB6}"/>
          </ac:spMkLst>
        </pc:spChg>
        <pc:spChg chg="mod">
          <ac:chgData name="Anna Daleszyńska" userId="e36d04ebfaa875d0" providerId="LiveId" clId="{A3614667-F7E3-4E5F-B330-87F78EC1A9CB}" dt="2019-04-09T10:14:43.922" v="956" actId="404"/>
          <ac:spMkLst>
            <pc:docMk/>
            <pc:sldMk cId="1804618730" sldId="266"/>
            <ac:spMk id="3" creationId="{29D4A44E-5025-4171-BCEF-3311DC597C3D}"/>
          </ac:spMkLst>
        </pc:spChg>
      </pc:sldChg>
      <pc:sldChg chg="modSp add del">
        <pc:chgData name="Anna Daleszyńska" userId="e36d04ebfaa875d0" providerId="LiveId" clId="{A3614667-F7E3-4E5F-B330-87F78EC1A9CB}" dt="2019-04-09T07:28:19.002" v="540" actId="2696"/>
        <pc:sldMkLst>
          <pc:docMk/>
          <pc:sldMk cId="2664532618" sldId="266"/>
        </pc:sldMkLst>
        <pc:spChg chg="mod">
          <ac:chgData name="Anna Daleszyńska" userId="e36d04ebfaa875d0" providerId="LiveId" clId="{A3614667-F7E3-4E5F-B330-87F78EC1A9CB}" dt="2019-04-09T07:27:14.602" v="527" actId="20577"/>
          <ac:spMkLst>
            <pc:docMk/>
            <pc:sldMk cId="2664532618" sldId="266"/>
            <ac:spMk id="3" creationId="{C3BD1AB2-8E13-41EB-9304-39937AE793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03.06.2019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XXVII Sesja Rady Osiedla </a:t>
            </a:r>
            <a:br>
              <a:rPr lang="pl-PL" sz="3600" dirty="0"/>
            </a:br>
            <a:r>
              <a:rPr lang="pl-PL" sz="3600" dirty="0"/>
              <a:t>Grabiszyn-Grabiszynek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3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Zarząd osiedla – podsumowanie działań 1-3 2019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wykorzystanie planu finansowego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1. Wykonanie planu finansowego – I kwartał 2019 (wydatki: drobne biurowe, media, KS, Centrum Aktywności Dzieci i Młodzieży). Plan był rozesłany mailem radnym w dniu 05.04.2019 do zapoznania się. </a:t>
            </a:r>
          </a:p>
          <a:p>
            <a:endParaRPr lang="pl-PL" dirty="0"/>
          </a:p>
          <a:p>
            <a:r>
              <a:rPr lang="pl-PL" u="sng" dirty="0"/>
              <a:t>Przypomnienie zasad:</a:t>
            </a:r>
          </a:p>
          <a:p>
            <a:r>
              <a:rPr lang="pl-PL" dirty="0"/>
              <a:t>Wnioski składane do WCRSu – poprzedzone informacją do skarbnika i PZ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70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kwartalne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2600" dirty="0"/>
              <a:t>Prace administracyjno-organizacyjne: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/>
              <a:t>przygotowanie całorocznego sprawozdania finansowego 2018 (ADA, MKZ)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/>
              <a:t>opracowanie planu finansowego 2019 (ADA, MZK)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/>
              <a:t> przygotowanie sprawozdania z działalności samorządu osiedla 2017 (ADA),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/>
              <a:t>sprawozdanie z działań społecznych, sprawozdanie Funduszu Czasu Wolnego (ADA)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/>
              <a:t>Przygotowanie 9 wniosków zadań społecznych na 2019 - aktualizacja wniosków zgodnie z przyznanymi funduszami (ADA, MKŻ)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/>
              <a:t>napisanie  wniosku o Fundusz Czasu Wolnego (10 tys. zł), ADA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600" dirty="0"/>
              <a:t>napisanie wniosku Fundusz Senioralny + organizacja(5 tys. zł) – MKZ</a:t>
            </a:r>
          </a:p>
          <a:p>
            <a:pPr marL="514350" indent="-514350">
              <a:buFont typeface="+mj-lt"/>
              <a:buAutoNum type="arabicPeriod"/>
            </a:pPr>
            <a:endParaRPr lang="pl-PL" sz="2600" dirty="0"/>
          </a:p>
          <a:p>
            <a:pPr marL="0" indent="0">
              <a:buNone/>
            </a:pPr>
            <a:r>
              <a:rPr lang="pl-PL" sz="2600" dirty="0"/>
              <a:t>*w nawiasach podano inicjały radnych prowadzących temat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32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kwartalne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pl-PL" sz="1900" dirty="0"/>
              <a:t>podpisanie umów z: koordynatora KS, sprzątanie, prowadzący zajęcia Centrum (ADA, MKZ)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pl-PL" sz="1900" dirty="0"/>
              <a:t>uchwały zarządu i rady ( ADA, KBA, MKZ)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pl-PL" sz="1900" dirty="0"/>
              <a:t>obecność na spotkaniach z UM –  w sprawie eliminacji hałasu na al. Hallera – ADA, MKZ; na konsultacjach Promenady Krzyckiej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pl-PL" sz="1900" dirty="0"/>
              <a:t>organizacja pracy Centrum Aktywności Dzieci i Młodzieży  - ADA, MKZ, KBA, JPL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pl-PL" sz="1900" dirty="0"/>
              <a:t>utylizacja zużytych sprzętów (drukarki, podnośnik) –  KMA w przygotowaniu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pl-PL" sz="1900" dirty="0"/>
              <a:t>bieżące prowadzenie tablic zewnętrznych – KBA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pl-PL" sz="1900" dirty="0"/>
              <a:t>bieżące zbieranie informacji na FB – ADA, KBA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pl-PL" sz="1900" dirty="0"/>
              <a:t>sesje zarządu – 3, grafik na stronie www, spotkania otwarte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pl-PL" sz="1800" dirty="0"/>
              <a:t>organizacja spotkania konsultacyjnego z pracownikiem MOPSU w siedzibie - ADA</a:t>
            </a:r>
            <a:endParaRPr lang="pl-PL" sz="1900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79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sprawy bieżące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Przyjęcie środków finansowych na Funduszu Czasu Wolnego (uchwała)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Przyjęcie środków na senioralny fundusz wyjazdowy (uchwała)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Aktualizacja planu wydatków budżetowych na rok 2019 – w ramach środków WCRS przyznanych na świetlicę osiedlową (uchwała)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Spotkanie u Prezydenta – tematy wypracowane na ostatnim spotkaniu zarządu - lista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Rozpatrzenie wniosków o dofinansowanie:</a:t>
            </a:r>
          </a:p>
          <a:p>
            <a:pPr>
              <a:buFontTx/>
              <a:buChar char="-"/>
            </a:pPr>
            <a:r>
              <a:rPr lang="pl-PL" dirty="0"/>
              <a:t>Wyprzedaż garażowa </a:t>
            </a:r>
          </a:p>
          <a:p>
            <a:pPr>
              <a:buFontTx/>
              <a:buChar char="-"/>
            </a:pPr>
            <a:r>
              <a:rPr lang="pl-PL" dirty="0"/>
              <a:t>Społeczna Rada Parku </a:t>
            </a:r>
          </a:p>
          <a:p>
            <a:pPr>
              <a:buFontTx/>
              <a:buChar char="-"/>
            </a:pPr>
            <a:r>
              <a:rPr lang="pl-PL" dirty="0"/>
              <a:t>SP82 - nasadzenia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60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22FC4-B02E-489C-9352-B6888A9A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Tematy do omówienia z Prezydentem w dniu 17.04.2019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4A44E-5025-4171-BCEF-3311DC597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40766"/>
          </a:xfrm>
        </p:spPr>
        <p:txBody>
          <a:bodyPr>
            <a:normAutofit fontScale="47500" lnSpcReduction="20000"/>
          </a:bodyPr>
          <a:lstStyle/>
          <a:p>
            <a:r>
              <a:rPr lang="pl-PL" dirty="0"/>
              <a:t> 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900" dirty="0"/>
              <a:t>Remont nawierzchni osiedlowych dróg – niezrealizowane KZI 2017, remont odcinka ul. Lakierniczej, </a:t>
            </a:r>
            <a:r>
              <a:rPr lang="pl-PL" sz="2900" dirty="0" err="1"/>
              <a:t>Beyzyma</a:t>
            </a:r>
            <a:r>
              <a:rPr lang="pl-PL" sz="2900" dirty="0"/>
              <a:t> – trasa komunikacji miejskiej autobusu 119. Załącznik - wniosek z 2007r w tej sprawie.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900" dirty="0"/>
              <a:t>Remont chodników osiedlowych – wniosek zarządu osiedla z sierpnia 2018 r o pilny remont chodników przy ul. Odkrywców; oraz ul. Inżynierskiej przy SP 109.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900" dirty="0"/>
              <a:t>Miejscowy plan zagospodarowania zakłada na terenach rodzinnych ogrodów działkowych (ul. Odkrywców, ul. Ślusarska) budownictwo wielorodzinne o dużym zagęszczeniu. W nawiązaniu do wniosków składanych przez mieszkańców podczas konsultacjach społecznych dot. naszego osiedla (</a:t>
            </a:r>
            <a:r>
              <a:rPr lang="pl-PL" sz="2900" dirty="0" err="1"/>
              <a:t>Masterplanu</a:t>
            </a:r>
            <a:r>
              <a:rPr lang="pl-PL" sz="2900" dirty="0"/>
              <a:t> parku Grabiszyńskiego oraz organizacji ruchu na Grabiszynku w 2017 - 2018 r.) wnosimy o zmianę miejscowego planu zagospodarowania i utrzymanie dotychczasowego charakteru terenów zielonych oraz rozszerzenie parku o tereny zielone i rekreacyjne. W 2017r. Rada Osiedla Grabiszyn-Grabiszynek wnosiła uwagi do studium zagospodarowania.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900" dirty="0"/>
              <a:t>Niedokończona rewitalizacja podwórek – Al. Hallera 97 – 135.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900" dirty="0"/>
              <a:t>Redukcja hałasu przy Al. Hallera.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pl-PL" sz="2900" dirty="0"/>
              <a:t>Utworzenie parkingu przy ul. Racławickiej w wolnym pasie zieleni, który zapewniłby miejsca krótkotrwałego postoju przyjeżdżającym do szkoły FEM, bez potrzeby wjazdu na osiedle Grabiszynek i blokowania uliczek osiedlowych w czasie szczytu. 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336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22FC4-B02E-489C-9352-B6888A9A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Tematy do omówienia z Prezydentem w dniu 17.04.2019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4A44E-5025-4171-BCEF-3311DC597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40766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pl-PL" sz="1600" dirty="0"/>
              <a:t>Ruch na południowym Grabiszynku – prosimy o zorganizowanie spotkania (urząd miasta – mieszkańcy) wyjaśniającego decyzję dot. organizacji ruchu kołowego. Część mieszkańców ul. Blacharskiej nie zgadza się z decyzją pozostawienia dotychczasowej organizacji ruchu domagając się zamknięcia ul. Blacharskiej lub otwarcia wszystkich ulic od strony południowej osiedla. 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pl-PL" sz="1600" dirty="0"/>
              <a:t>Centrum Aktywności Lokalnej – prosimy o przeznaczenie budynku stanowiącego własność gminy na Grabiszynku na działania społeczne. 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pl-PL" sz="1600" dirty="0"/>
              <a:t>Przystanki wiedeńskie na ul. Grabiszyńskiej – Grabiszyńska/Aleja Pracy, Grabiszyńska/Bzowa (CHZ) w ramach planowanej modernizacji ulicy.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pl-PL" sz="1600" dirty="0"/>
              <a:t>Jakie są możliwości utworzenia terenu zielonego miejskiego dostępnego dla mieszkańców na działce ul. Hallera 100 - nr 25/2 AM 27 o pow. 0.2971 </a:t>
            </a:r>
          </a:p>
          <a:p>
            <a:pPr marL="457200" lvl="0" indent="-457200">
              <a:buFont typeface="+mj-lt"/>
              <a:buAutoNum type="arabicPeriod" startAt="7"/>
            </a:pPr>
            <a:r>
              <a:rPr lang="pl-PL" sz="1600" dirty="0"/>
              <a:t>Remont drogi dojazdowej przy Al. Pracy 27-27 F do Przedszkola nr 96, wnętrze podwórzowe w kwartale: al. Hallera, ul. Inżynierska, al. Pracy</a:t>
            </a:r>
          </a:p>
          <a:p>
            <a:pPr marL="457200" indent="-457200">
              <a:buFont typeface="+mj-lt"/>
              <a:buAutoNum type="arabicPeriod" startAt="7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461873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4615</TotalTime>
  <Words>535</Words>
  <Application>Microsoft Office PowerPoint</Application>
  <PresentationFormat>Pokaz na ekranie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Wingdings</vt:lpstr>
      <vt:lpstr>Wingdings 2</vt:lpstr>
      <vt:lpstr>HDOfficeLightV0</vt:lpstr>
      <vt:lpstr>Retrospekcja</vt:lpstr>
      <vt:lpstr>XXVII Sesja Rady Osiedla  Grabiszyn-Grabiszynek</vt:lpstr>
      <vt:lpstr>Zarząd osiedla – podsumowanie działań 1-3 2019 </vt:lpstr>
      <vt:lpstr>Zarząd osiedla – wykorzystanie planu finansowego </vt:lpstr>
      <vt:lpstr>Zarząd osiedla – sprawozdanie kwartalne </vt:lpstr>
      <vt:lpstr>Zarząd osiedla – sprawozdanie kwartalne </vt:lpstr>
      <vt:lpstr>Zarząd osiedla – sprawy bieżące </vt:lpstr>
      <vt:lpstr>Tematy do omówienia z Prezydentem w dniu 17.04.2019</vt:lpstr>
      <vt:lpstr>Tematy do omówienia z Prezydentem w dniu 17.04.2019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48</cp:revision>
  <cp:lastPrinted>2018-04-03T13:35:09Z</cp:lastPrinted>
  <dcterms:created xsi:type="dcterms:W3CDTF">2018-04-02T20:37:39Z</dcterms:created>
  <dcterms:modified xsi:type="dcterms:W3CDTF">2019-06-03T06:13:24Z</dcterms:modified>
</cp:coreProperties>
</file>