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65" r:id="rId4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Informacje Zarząd osiedla – 02.2020</a:t>
            </a: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Sesja Rady Osiedla Grabiszyn-Grabiszynek</a:t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uchwały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149469" y="2136339"/>
            <a:ext cx="83087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Przyjęcie rocznego sprawozdania Samorządu Osiedla 2019 (opracowanie projektu 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pl-PL" dirty="0"/>
              <a:t>Projekt uchwały w sprawie podjęcia realizacji zadań społecznych w 2020 roku Mikołajki i Wigilia (opracowanie: </a:t>
            </a:r>
            <a:r>
              <a:rPr lang="pl-PL" dirty="0" err="1"/>
              <a:t>M.Żołnierz</a:t>
            </a:r>
            <a:r>
              <a:rPr lang="pl-PL" dirty="0"/>
              <a:t>)</a:t>
            </a:r>
          </a:p>
          <a:p>
            <a:pPr lvl="0"/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Projekt uchwały w sprawie aktualizacji zadania społecznego Centrum rozwoju i aktywności dzieci i młodzieży w 2020 roku (opracowanie: 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Projekt uchwały w sprawie aktualizacji  planu wydatków budżetowych na rok 2020 rok (opracowanie: </a:t>
            </a:r>
            <a:r>
              <a:rPr lang="pl-PL" dirty="0" err="1"/>
              <a:t>M.Żołnierz</a:t>
            </a:r>
            <a:r>
              <a:rPr lang="pl-PL" dirty="0"/>
              <a:t>)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dirty="0"/>
              <a:t>Projekt uchwały w sprawie sprawozdania z zadania społ. Wieczornica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60433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25243</TotalTime>
  <Words>108</Words>
  <Application>Microsoft Office PowerPoint</Application>
  <PresentationFormat>Pokaz na ekranie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Wingdings</vt:lpstr>
      <vt:lpstr>Wingdings 2</vt:lpstr>
      <vt:lpstr>HDOfficeLightV0</vt:lpstr>
      <vt:lpstr>Retrospekcja</vt:lpstr>
      <vt:lpstr>Informacje Zarząd osiedla – 02.2020 Sesja Rady Osiedla Grabiszyn-Grabiszynek </vt:lpstr>
      <vt:lpstr>Zarząd osiedla – uchwały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60</cp:revision>
  <cp:lastPrinted>2018-04-03T13:35:09Z</cp:lastPrinted>
  <dcterms:created xsi:type="dcterms:W3CDTF">2018-04-02T20:37:39Z</dcterms:created>
  <dcterms:modified xsi:type="dcterms:W3CDTF">2020-10-21T23:27:33Z</dcterms:modified>
</cp:coreProperties>
</file>