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65" r:id="rId4"/>
    <p:sldId id="258" r:id="rId5"/>
    <p:sldId id="266" r:id="rId6"/>
    <p:sldId id="264" r:id="rId7"/>
    <p:sldId id="269" r:id="rId8"/>
    <p:sldId id="270" r:id="rId9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0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3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4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37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419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5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907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5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450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8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82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6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9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2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</a:br>
            <a:b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</a:br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Sesja Rady Osiedla Grabiszyn-Grabiszynek 01.2020</a:t>
            </a:r>
            <a:b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</a:br>
            <a:br>
              <a:rPr lang="pl-PL" sz="3600" dirty="0"/>
            </a:br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Zarząd osiedla – podsumowanie roczne </a:t>
            </a:r>
            <a:b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</a:br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1-12.2019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0B2B7E-FD72-4964-9226-2658D49C6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000" dirty="0"/>
              <a:t>                                            </a:t>
            </a:r>
            <a:r>
              <a:rPr lang="pl-PL" sz="2000" b="1" dirty="0"/>
              <a:t>Przewodnicząca Zarządu</a:t>
            </a:r>
          </a:p>
          <a:p>
            <a:r>
              <a:rPr lang="pl-PL" b="1" dirty="0"/>
              <a:t>                                               </a:t>
            </a:r>
            <a:r>
              <a:rPr lang="pl-PL" sz="2000" b="1" dirty="0"/>
              <a:t>Anna Daleszyńska</a:t>
            </a:r>
            <a:endParaRPr lang="pl-PL" b="1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5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projekty uchwał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149469" y="2136339"/>
            <a:ext cx="830873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/>
              <a:t>Przyjęcie rocznego sprawozdania z wykonania planu finansowego Osiedla 2019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/>
              <a:t>Przyjęcie planu finansowego Osiedla na rok 2020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/>
              <a:t>Przyjęcie sprawozdań z realizacji zadań społecznych – 5 sprawozdań (zaprezentowanych na sesji)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dirty="0"/>
              <a:t>Aktualizacja zadań społecznych w roku 2020 – 6 aktualizacji (zaprezentowanych na sesji)</a:t>
            </a:r>
          </a:p>
        </p:txBody>
      </p:sp>
    </p:spTree>
    <p:extLst>
      <p:ext uri="{BB962C8B-B14F-4D97-AF65-F5344CB8AC3E}">
        <p14:creationId xmlns:p14="http://schemas.microsoft.com/office/powerpoint/2010/main" val="28660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wykorzystanie planu finansowego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5109185-D229-4590-B051-2BFDBE3934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18" y="745724"/>
            <a:ext cx="8177267" cy="546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70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 - sprawozdanie 1-12.2019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33 uchwał przygotowanych przez zarząd na sesje RO  (</a:t>
            </a:r>
            <a:r>
              <a:rPr lang="pl-PL" dirty="0" err="1"/>
              <a:t>M.Żołnierz</a:t>
            </a:r>
            <a:r>
              <a:rPr lang="pl-PL" dirty="0"/>
              <a:t>, </a:t>
            </a:r>
            <a:r>
              <a:rPr lang="pl-PL" dirty="0" err="1"/>
              <a:t>K.Bańcerwoska</a:t>
            </a:r>
            <a:r>
              <a:rPr lang="pl-PL" dirty="0"/>
              <a:t>, </a:t>
            </a:r>
            <a:r>
              <a:rPr lang="pl-PL" dirty="0" err="1"/>
              <a:t>A.Daleszyńska</a:t>
            </a:r>
            <a:r>
              <a:rPr lang="pl-PL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11 wnioski na zadania społeczne (</a:t>
            </a:r>
            <a:r>
              <a:rPr lang="pl-PL" dirty="0" err="1"/>
              <a:t>M.Żołnierz</a:t>
            </a:r>
            <a:r>
              <a:rPr lang="pl-PL" dirty="0"/>
              <a:t>, </a:t>
            </a:r>
            <a:r>
              <a:rPr lang="pl-PL" dirty="0" err="1"/>
              <a:t>A.Daleszyńska</a:t>
            </a:r>
            <a:r>
              <a:rPr lang="pl-PL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1 projekt Centrum Aktywności Dzieci i Młodzieży (</a:t>
            </a:r>
            <a:r>
              <a:rPr lang="pl-PL" dirty="0" err="1"/>
              <a:t>A.Daleszyńska</a:t>
            </a:r>
            <a:r>
              <a:rPr lang="pl-PL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11 aktualizacji zadań społecznych (</a:t>
            </a:r>
            <a:r>
              <a:rPr lang="pl-PL" dirty="0" err="1"/>
              <a:t>M.Żołnierz</a:t>
            </a:r>
            <a:r>
              <a:rPr lang="pl-PL" dirty="0"/>
              <a:t>, </a:t>
            </a:r>
            <a:r>
              <a:rPr lang="pl-PL" dirty="0" err="1"/>
              <a:t>A.Daleszyńska</a:t>
            </a:r>
            <a:r>
              <a:rPr lang="pl-PL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39 wniosków o umowy z wykonawcami (</a:t>
            </a:r>
            <a:r>
              <a:rPr lang="pl-PL" dirty="0" err="1"/>
              <a:t>A.Daleszyńska,M.Żołnierz</a:t>
            </a:r>
            <a:r>
              <a:rPr lang="pl-PL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1 wniosek Funduszu Czasu Wolnego – (</a:t>
            </a:r>
            <a:r>
              <a:rPr lang="pl-PL" dirty="0" err="1"/>
              <a:t>A.Daleszyńska</a:t>
            </a:r>
            <a:r>
              <a:rPr lang="pl-PL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100" dirty="0"/>
              <a:t> 1 wniosek o Senioralny Fundusz Wyjazdowy (</a:t>
            </a:r>
            <a:r>
              <a:rPr lang="pl-PL" sz="2100" dirty="0" err="1"/>
              <a:t>M.Żołnierz</a:t>
            </a:r>
            <a:r>
              <a:rPr lang="pl-PL" sz="21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Organizacja i realizacja projektów społecznych (wszystkie zadania społ. + pierwsza pomoc + nasadzenia) – </a:t>
            </a:r>
            <a:r>
              <a:rPr lang="pl-PL" dirty="0" err="1"/>
              <a:t>M.Żołnierz</a:t>
            </a:r>
            <a:r>
              <a:rPr lang="pl-PL" dirty="0"/>
              <a:t>, </a:t>
            </a:r>
            <a:r>
              <a:rPr lang="pl-PL" dirty="0" err="1"/>
              <a:t>A.Daleszyńska</a:t>
            </a:r>
            <a:r>
              <a:rPr lang="pl-PL" dirty="0"/>
              <a:t>, </a:t>
            </a:r>
            <a:r>
              <a:rPr lang="pl-PL" dirty="0" err="1"/>
              <a:t>J.Pławnicka</a:t>
            </a:r>
            <a:r>
              <a:rPr lang="pl-PL" dirty="0"/>
              <a:t>, </a:t>
            </a:r>
            <a:r>
              <a:rPr lang="pl-PL" dirty="0" err="1"/>
              <a:t>K.Bańcerowska</a:t>
            </a: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6853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sprawozdanie 1-12.2019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organizacja i koordynacja Centrum Aktywności (5 dni w tygodniu) </a:t>
            </a:r>
            <a:r>
              <a:rPr lang="pl-PL" dirty="0" err="1"/>
              <a:t>M.Żołnierz</a:t>
            </a:r>
            <a:r>
              <a:rPr lang="pl-PL" dirty="0"/>
              <a:t>, </a:t>
            </a:r>
            <a:r>
              <a:rPr lang="pl-PL" dirty="0" err="1"/>
              <a:t>A.Daleszyńska</a:t>
            </a:r>
            <a:r>
              <a:rPr lang="pl-PL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obecność na spotkaniach z UM i konsultacjach – </a:t>
            </a:r>
            <a:r>
              <a:rPr lang="pl-PL" dirty="0" err="1"/>
              <a:t>M.Żołnierz</a:t>
            </a:r>
            <a:r>
              <a:rPr lang="pl-PL" dirty="0"/>
              <a:t>, </a:t>
            </a:r>
            <a:r>
              <a:rPr lang="pl-PL" dirty="0" err="1"/>
              <a:t>A.Daleszyńska</a:t>
            </a:r>
            <a:r>
              <a:rPr lang="pl-PL" dirty="0"/>
              <a:t>, </a:t>
            </a:r>
            <a:r>
              <a:rPr lang="pl-PL" dirty="0" err="1"/>
              <a:t>J.Pławnicka</a:t>
            </a: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bieżące prowadzenie 5 tablic zewnętrznych – </a:t>
            </a:r>
            <a:r>
              <a:rPr lang="pl-PL" dirty="0" err="1"/>
              <a:t>K.Bańcerowska</a:t>
            </a:r>
            <a:r>
              <a:rPr lang="pl-PL" dirty="0"/>
              <a:t> + </a:t>
            </a:r>
            <a:r>
              <a:rPr lang="pl-PL" dirty="0" err="1"/>
              <a:t>M.Żołnierz</a:t>
            </a:r>
            <a:r>
              <a:rPr lang="pl-PL" dirty="0"/>
              <a:t>, </a:t>
            </a:r>
            <a:r>
              <a:rPr lang="pl-PL" dirty="0" err="1"/>
              <a:t>N.Pławnicka</a:t>
            </a: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bieżące przygotowywanie informacji na FB – </a:t>
            </a:r>
            <a:r>
              <a:rPr lang="pl-PL" dirty="0" err="1"/>
              <a:t>A.Daleszyńska</a:t>
            </a:r>
            <a:r>
              <a:rPr lang="pl-PL" dirty="0"/>
              <a:t>, </a:t>
            </a:r>
            <a:r>
              <a:rPr lang="pl-PL" dirty="0" err="1"/>
              <a:t>K.Bańcerowska</a:t>
            </a: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12 sesji zarządu – grafik na stronie www, spotkania otwarte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koordynacja projektu „Biuletyn Rady Osiedla” – K. Bańcerowska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opracowanie logo – </a:t>
            </a:r>
            <a:r>
              <a:rPr lang="pl-PL" dirty="0" err="1"/>
              <a:t>K.Bańcerowska</a:t>
            </a:r>
            <a:r>
              <a:rPr lang="pl-PL" dirty="0"/>
              <a:t>, (pomysł liści w kształcie serca - </a:t>
            </a:r>
            <a:r>
              <a:rPr lang="pl-PL" dirty="0" err="1"/>
              <a:t>A.Daleszyńska</a:t>
            </a:r>
            <a:r>
              <a:rPr lang="pl-PL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opracowanie sprawozdania z działalności 2017-2019 do biuletynu - A. Daleszyńska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zaopatrzenie siedziby w niezbędne produkty, zakupy na wszystkie wydarzenia – </a:t>
            </a:r>
            <a:r>
              <a:rPr lang="pl-PL" dirty="0" err="1"/>
              <a:t>M.Żołnierz</a:t>
            </a:r>
            <a:r>
              <a:rPr lang="pl-PL" dirty="0"/>
              <a:t> </a:t>
            </a:r>
            <a:r>
              <a:rPr lang="pl-PL" dirty="0" err="1"/>
              <a:t>J.Pławnicka</a:t>
            </a: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8796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sprawozdanie 1-12.2019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pl-PL" sz="1700" dirty="0"/>
              <a:t> obsługa finansowa osiedla – </a:t>
            </a:r>
            <a:r>
              <a:rPr lang="pl-PL" sz="1700" dirty="0" err="1"/>
              <a:t>M.Żołnierz</a:t>
            </a:r>
            <a:r>
              <a:rPr lang="pl-PL" sz="1700" dirty="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pl-PL" sz="1700" dirty="0"/>
              <a:t>obsługa poczty osiedlowej – </a:t>
            </a:r>
            <a:r>
              <a:rPr lang="pl-PL" sz="1700" dirty="0" err="1"/>
              <a:t>K.Bańcerowska</a:t>
            </a:r>
            <a:endParaRPr lang="pl-PL" sz="17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pl-PL" sz="1700" dirty="0"/>
              <a:t>obsługa graficzna wszystkich wydarzeń RO – </a:t>
            </a:r>
            <a:r>
              <a:rPr lang="pl-PL" sz="1700" dirty="0" err="1"/>
              <a:t>K.Bańcerowska</a:t>
            </a:r>
            <a:endParaRPr lang="pl-PL" sz="1700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9034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4AC4F7-24E5-4BE6-80FF-D49B6A3A7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Podziękowania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BF9F37-FE3D-4557-920A-AA220BC9E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Składam serdeczne podziękowania za profesjonalizm i zaangażowanie w prace zarządu dla:</a:t>
            </a:r>
          </a:p>
          <a:p>
            <a:r>
              <a:rPr lang="pl-PL" dirty="0"/>
              <a:t>1. Marii Kostrzewy – Żołnierz </a:t>
            </a:r>
          </a:p>
          <a:p>
            <a:r>
              <a:rPr lang="pl-PL" dirty="0"/>
              <a:t>2. Janiny </a:t>
            </a:r>
            <a:r>
              <a:rPr lang="pl-PL" dirty="0" err="1"/>
              <a:t>Pławnickiej</a:t>
            </a:r>
            <a:r>
              <a:rPr lang="pl-PL" dirty="0"/>
              <a:t> </a:t>
            </a:r>
          </a:p>
          <a:p>
            <a:r>
              <a:rPr lang="pl-PL" dirty="0"/>
              <a:t>3. Katarzyny </a:t>
            </a:r>
            <a:r>
              <a:rPr lang="pl-PL" dirty="0" err="1"/>
              <a:t>Bańcerowskiej</a:t>
            </a:r>
            <a:r>
              <a:rPr lang="pl-PL" dirty="0"/>
              <a:t> </a:t>
            </a:r>
          </a:p>
          <a:p>
            <a:pPr marL="0" indent="0" algn="r">
              <a:buNone/>
            </a:pPr>
            <a:r>
              <a:rPr lang="pl-PL" dirty="0"/>
              <a:t>Anna Daleszyńska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988044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Integralny</Template>
  <TotalTime>25005</TotalTime>
  <Words>417</Words>
  <Application>Microsoft Office PowerPoint</Application>
  <PresentationFormat>Pokaz na ekranie (4:3)</PresentationFormat>
  <Paragraphs>52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Calibri</vt:lpstr>
      <vt:lpstr>Calibri Light</vt:lpstr>
      <vt:lpstr>Wingdings</vt:lpstr>
      <vt:lpstr>Wingdings 2</vt:lpstr>
      <vt:lpstr>HDOfficeLightV0</vt:lpstr>
      <vt:lpstr>Retrospekcja</vt:lpstr>
      <vt:lpstr>  Sesja Rady Osiedla Grabiszyn-Grabiszynek 01.2020  Zarząd osiedla – podsumowanie roczne  1-12.2019</vt:lpstr>
      <vt:lpstr>Zarząd osiedla – projekty uchwał  </vt:lpstr>
      <vt:lpstr>Zarząd osiedla – wykorzystanie planu finansowego </vt:lpstr>
      <vt:lpstr>Zarząd osiedla  - sprawozdanie 1-12.2019  </vt:lpstr>
      <vt:lpstr>Zarząd osiedla – sprawozdanie 1-12.2019 </vt:lpstr>
      <vt:lpstr>Zarząd osiedla – sprawozdanie 1-12.2019 </vt:lpstr>
      <vt:lpstr>Podziękowania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Daleszyńska</dc:creator>
  <cp:lastModifiedBy>Anna Daleszyńska</cp:lastModifiedBy>
  <cp:revision>59</cp:revision>
  <cp:lastPrinted>2018-04-03T13:35:09Z</cp:lastPrinted>
  <dcterms:created xsi:type="dcterms:W3CDTF">2018-04-02T20:37:39Z</dcterms:created>
  <dcterms:modified xsi:type="dcterms:W3CDTF">2020-10-21T23:31:20Z</dcterms:modified>
</cp:coreProperties>
</file>