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63" r:id="rId3"/>
    <p:sldId id="258" r:id="rId4"/>
    <p:sldId id="260" r:id="rId5"/>
    <p:sldId id="267" r:id="rId6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EC71BA-2925-4B92-B945-06C1BD381673}" v="4" dt="2019-12-03T00:19:06.7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43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076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2709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134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679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233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5343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378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8419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8356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24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19073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152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4504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768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619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238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4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2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82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63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09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925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3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1EDA8-CE9B-4897-B577-CFD79D06F3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XXXV Sesja Rady Osiedla </a:t>
            </a:r>
            <a:br>
              <a:rPr lang="pl-PL" sz="3600" dirty="0"/>
            </a:br>
            <a:r>
              <a:rPr lang="pl-PL" sz="3600" dirty="0"/>
              <a:t>Grabiszyn-Grabiszynek 03.12.2019</a:t>
            </a:r>
            <a:br>
              <a:rPr lang="pl-PL" sz="3600" dirty="0"/>
            </a:br>
            <a:r>
              <a:rPr lang="pl-PL" sz="3600" dirty="0"/>
              <a:t>Zarząd Osiedla                            </a:t>
            </a:r>
            <a:r>
              <a:rPr lang="pl-PL" sz="2400" dirty="0"/>
              <a:t>Anna Daleszyńska</a:t>
            </a:r>
            <a:endParaRPr lang="pl-PL" sz="36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0A1E7D1-BB0A-4AF4-8821-C13C15748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372" y="108156"/>
            <a:ext cx="4120910" cy="208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032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projekty uchwał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pl-PL" dirty="0"/>
              <a:t>1. Wybór inwestycji do realizacji w latach 2020-2021 w ramach Funduszu Osiedlowego Sprawozdanie z realizacji zadania Fundusz Czasu Wolnego.</a:t>
            </a:r>
          </a:p>
          <a:p>
            <a:pPr marL="0" lvl="0" indent="0">
              <a:buNone/>
            </a:pPr>
            <a:r>
              <a:rPr lang="pl-PL" dirty="0"/>
              <a:t>           Od 16.11 – 16.12 nabór projektów na formularzu zgłoszeniowym      (złożenie wniosku Anna Daleszyńska w oparciu o dane z komisji inf.)</a:t>
            </a:r>
          </a:p>
          <a:p>
            <a:pPr marL="0" lvl="0" indent="0">
              <a:buNone/>
            </a:pPr>
            <a:r>
              <a:rPr lang="pl-PL" dirty="0"/>
              <a:t>2. Przyjęcie nowego logo rady osiedla (koordynacja zadania Katarzyna Bańcerowska)</a:t>
            </a:r>
          </a:p>
          <a:p>
            <a:pPr marL="0" lvl="0" indent="0">
              <a:buNone/>
            </a:pPr>
            <a:r>
              <a:rPr lang="pl-PL" dirty="0"/>
              <a:t>3. Przyjęcie dodatkowych środków na zadanie społeczne Wigilia 2019 </a:t>
            </a:r>
          </a:p>
          <a:p>
            <a:pPr marL="0" lvl="0" indent="0">
              <a:buNone/>
            </a:pPr>
            <a:r>
              <a:rPr lang="pl-PL" dirty="0"/>
              <a:t>4. Aktualizacja zadania społecznego Wigilia 2019</a:t>
            </a:r>
          </a:p>
          <a:p>
            <a:pPr marL="0" lvl="0" indent="0">
              <a:buNone/>
            </a:pPr>
            <a:r>
              <a:rPr lang="pl-PL" dirty="0"/>
              <a:t>5. Aktualizacja budżetowa </a:t>
            </a:r>
          </a:p>
          <a:p>
            <a:pPr marL="0" lvl="0" indent="0">
              <a:buNone/>
            </a:pPr>
            <a:r>
              <a:rPr lang="pl-PL" dirty="0"/>
              <a:t>6. Przyznanie diet z racji wykonywanych funkcji skarbnikowi osiedla </a:t>
            </a:r>
          </a:p>
          <a:p>
            <a:pPr marL="292608" lvl="1" indent="0">
              <a:buNone/>
            </a:pPr>
            <a:r>
              <a:rPr lang="pl-PL" dirty="0"/>
              <a:t>i sekretarzowi osiedla ( po 350 zł/ 12 miesięcy= 29 zł miesięcznie). </a:t>
            </a:r>
          </a:p>
          <a:p>
            <a:pPr marL="0" lvl="0" indent="0">
              <a:buNone/>
            </a:pPr>
            <a:r>
              <a:rPr lang="pl-PL" dirty="0"/>
              <a:t> </a:t>
            </a:r>
          </a:p>
          <a:p>
            <a:pPr marL="0" lvl="0" indent="0">
              <a:buNone/>
            </a:pPr>
            <a:endParaRPr lang="pl-PL" dirty="0"/>
          </a:p>
          <a:p>
            <a:pPr marL="0" lvl="0" indent="0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170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sprawozdania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998824" cy="442443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1. Sprawozdanie z zadania społecznego (projekt uchwały wraz z załącznikiem):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 </a:t>
            </a:r>
            <a:r>
              <a:rPr lang="pl-PL" b="1" dirty="0"/>
              <a:t>Fundusz Czasu Wolnego  - zorganizowano: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Dziecinada – Międzynarodowy Festiwal Teatrów Dziecięcych ( 6.10.park Grabiszyński)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Wspólne nasadzenia cebulek kwiatów na </a:t>
            </a:r>
            <a:r>
              <a:rPr lang="pl-PL" dirty="0" err="1"/>
              <a:t>Grabiszynie</a:t>
            </a:r>
            <a:r>
              <a:rPr lang="pl-PL" dirty="0"/>
              <a:t> i Grabiszynku ( zaangażowani uczniowie SP 109, SP 82) – 3 tury </a:t>
            </a:r>
            <a:r>
              <a:rPr lang="pl-PL" dirty="0" err="1"/>
              <a:t>nasadzeń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Opracowanie sprawozdania FCW: Anna Daleszyńska, Maria Kostrzewa-Żołnierz</a:t>
            </a:r>
          </a:p>
          <a:p>
            <a:pPr marL="0" indent="0">
              <a:buNone/>
            </a:pPr>
            <a:r>
              <a:rPr lang="pl-PL" u="sng" dirty="0"/>
              <a:t>Organizacja wydarzeń</a:t>
            </a:r>
            <a:r>
              <a:rPr lang="pl-PL" dirty="0"/>
              <a:t>: Anna Daleszyńska, Maria Kostrzewa – Żołnierz, Janina Pławnicka,</a:t>
            </a:r>
          </a:p>
          <a:p>
            <a:pPr marL="0" indent="0">
              <a:buNone/>
            </a:pPr>
            <a:r>
              <a:rPr lang="pl-PL" dirty="0"/>
              <a:t> Katarzyna Bańcerowska </a:t>
            </a:r>
          </a:p>
          <a:p>
            <a:pPr marL="0" indent="0">
              <a:buNone/>
            </a:pPr>
            <a:endParaRPr lang="pl-PL" dirty="0"/>
          </a:p>
          <a:p>
            <a:pPr lvl="0"/>
            <a:endParaRPr lang="pl-PL" dirty="0"/>
          </a:p>
          <a:p>
            <a:pPr lvl="0"/>
            <a:r>
              <a:rPr lang="pl-PL" dirty="0"/>
              <a:t> </a:t>
            </a:r>
          </a:p>
          <a:p>
            <a:pPr lvl="0"/>
            <a:endParaRPr lang="pl-PL" dirty="0"/>
          </a:p>
          <a:p>
            <a:pPr lvl="0"/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2322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informacje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998824" cy="4424437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pl-PL" sz="1700" dirty="0"/>
              <a:t>1. Al. Hallera – analiza i działania w celu ochrony przed hałasem drogowym i tramwajowym – zakończono pracę nad analizą. Tekst </a:t>
            </a:r>
            <a:r>
              <a:rPr lang="pl-PL" sz="1700" dirty="0" err="1"/>
              <a:t>eskpertyzy</a:t>
            </a:r>
            <a:r>
              <a:rPr lang="pl-PL" sz="1700" dirty="0"/>
              <a:t> wraz z zaleceniami został przesłany radnym mailowo.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pl-PL" sz="1700" dirty="0"/>
              <a:t>* działania Urzędu na wniosek zarządu osiedla złożony w grudniu 2018 </a:t>
            </a:r>
          </a:p>
          <a:p>
            <a:pPr marL="0" indent="0">
              <a:lnSpc>
                <a:spcPct val="70000"/>
              </a:lnSpc>
              <a:buNone/>
            </a:pPr>
            <a:endParaRPr lang="pl-PL" sz="1700" dirty="0"/>
          </a:p>
          <a:p>
            <a:pPr marL="0" indent="0">
              <a:lnSpc>
                <a:spcPct val="70000"/>
              </a:lnSpc>
              <a:buNone/>
            </a:pPr>
            <a:endParaRPr lang="pl-PL" sz="1700" dirty="0"/>
          </a:p>
          <a:p>
            <a:pPr marL="0" indent="0">
              <a:lnSpc>
                <a:spcPct val="70000"/>
              </a:lnSpc>
              <a:buNone/>
            </a:pPr>
            <a:endParaRPr lang="pl-PL" sz="1700" dirty="0"/>
          </a:p>
          <a:p>
            <a:pPr marL="0" indent="0">
              <a:lnSpc>
                <a:spcPct val="70000"/>
              </a:lnSpc>
              <a:buNone/>
            </a:pPr>
            <a:r>
              <a:rPr lang="pl-PL" sz="1700" dirty="0"/>
              <a:t>2. Wydarzenia w trakcie organizacji: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pl-PL" sz="1700" dirty="0"/>
              <a:t>- mikołajki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pl-PL" sz="1700" dirty="0"/>
              <a:t>- Wigilia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pl-PL" sz="1700" dirty="0"/>
              <a:t>- kurs pierwszej pomocy dla 200 uczniów SP 109, SP 82</a:t>
            </a:r>
          </a:p>
          <a:p>
            <a:pPr marL="0" lvl="0" indent="0">
              <a:buNone/>
            </a:pPr>
            <a:endParaRPr lang="pl-PL" sz="2400" dirty="0"/>
          </a:p>
          <a:p>
            <a:pPr lvl="0"/>
            <a:endParaRPr lang="pl-PL" sz="2400" dirty="0"/>
          </a:p>
          <a:p>
            <a:pPr marL="0" indent="0">
              <a:buNone/>
            </a:pPr>
            <a:endParaRPr lang="pl-PL" sz="2200" dirty="0"/>
          </a:p>
          <a:p>
            <a:pPr>
              <a:buFont typeface="Wingdings" panose="05000000000000000000" pitchFamily="2" charset="2"/>
              <a:buChar char="§"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6671263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cja">
  <a:themeElements>
    <a:clrScheme name="Żółty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Integralny</Template>
  <TotalTime>6562</TotalTime>
  <Words>277</Words>
  <Application>Microsoft Office PowerPoint</Application>
  <PresentationFormat>Pokaz na ekranie (4:3)</PresentationFormat>
  <Paragraphs>53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Wingdings 2</vt:lpstr>
      <vt:lpstr>HDOfficeLightV0</vt:lpstr>
      <vt:lpstr>Retrospekcja</vt:lpstr>
      <vt:lpstr>XXXV Sesja Rady Osiedla  Grabiszyn-Grabiszynek 03.12.2019 Zarząd Osiedla                            Anna Daleszyńska</vt:lpstr>
      <vt:lpstr>Zarząd osiedla – projekty uchwał</vt:lpstr>
      <vt:lpstr>Zarząd osiedla – sprawozdania </vt:lpstr>
      <vt:lpstr>Zarząd osiedla – informacje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Daleszyńska</dc:creator>
  <cp:lastModifiedBy>Anna Daleszyńska</cp:lastModifiedBy>
  <cp:revision>55</cp:revision>
  <cp:lastPrinted>2018-04-03T13:35:09Z</cp:lastPrinted>
  <dcterms:created xsi:type="dcterms:W3CDTF">2018-04-02T20:37:39Z</dcterms:created>
  <dcterms:modified xsi:type="dcterms:W3CDTF">2020-10-22T00:07:37Z</dcterms:modified>
</cp:coreProperties>
</file>