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3" r:id="rId3"/>
    <p:sldId id="256" r:id="rId4"/>
    <p:sldId id="258" r:id="rId5"/>
    <p:sldId id="260" r:id="rId6"/>
    <p:sldId id="264" r:id="rId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02.01.2020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XXX Sesja Rady Osiedla </a:t>
            </a:r>
            <a:br>
              <a:rPr lang="pl-PL" sz="3600" dirty="0"/>
            </a:br>
            <a:r>
              <a:rPr lang="pl-PL" sz="3600" dirty="0"/>
              <a:t>Grabiszyn-Grabiszynek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Zarząd osiedla – SPRAWOZDANIE Z działań 4-6 2019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wykorzystanie planu finansowego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1. Wykonanie planu finansowego – II kwartał 2019 (wydatki: media, KS, festyn, Centrum Aktywności Dzieci i Młodzieży) zgodnie z planem fin. rozesłanym mailem radnym w dniu 03.06.2019 do zapoznania się. </a:t>
            </a:r>
          </a:p>
          <a:p>
            <a:r>
              <a:rPr lang="pl-PL" dirty="0"/>
              <a:t>2. Aktualizacja planu wydatków budżetowych na rok 2019 – uchwała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998824" cy="4424437"/>
          </a:xfrm>
        </p:spPr>
        <p:txBody>
          <a:bodyPr>
            <a:normAutofit fontScale="77500" lnSpcReduction="20000"/>
          </a:bodyPr>
          <a:lstStyle/>
          <a:p>
            <a:r>
              <a:rPr lang="pl-PL" sz="2200" dirty="0"/>
              <a:t>Prace administracyjno-organizacyjne: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Utylizacja zużytych sprzętów (drukarka HP) – uchwała zarządu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W przygotowaniu wniosek o umowę – stroje dla Chóru DK Bakara  (4 500 tys. zł) MKZ,ADA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Sprawozdanie pracy Centrum Aktywności Dzieci i Młodzieży (zajęcia </a:t>
            </a:r>
            <a:r>
              <a:rPr lang="pl-PL" sz="2200" dirty="0" err="1"/>
              <a:t>pon-sob</a:t>
            </a:r>
            <a:r>
              <a:rPr lang="pl-PL" sz="2200" dirty="0"/>
              <a:t>), Dzień Matki – wspólne zajęcia mam i dzieci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Organizacja wycieczki do </a:t>
            </a:r>
            <a:r>
              <a:rPr lang="pl-PL" sz="2200" dirty="0" err="1"/>
              <a:t>Spreewaldu</a:t>
            </a:r>
            <a:r>
              <a:rPr lang="pl-PL" sz="2200" dirty="0"/>
              <a:t> dla seniorów – MKŻ, BZA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Bieżące prowadzenie 3 tablic zewnętrznych – KBA, wsparcie MKŻ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Rozliczanie faktur na bieżąco – MKŻ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Sesje zarządu – 1/miesiąc, 25.06 g.19 grafik na stronie www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30.06 g.13:30 </a:t>
            </a:r>
            <a:r>
              <a:rPr lang="pl-PL" sz="2200" dirty="0" err="1"/>
              <a:t>Bajkobus</a:t>
            </a:r>
            <a:r>
              <a:rPr lang="pl-PL" sz="2200" dirty="0"/>
              <a:t> Teatru Lalek, górka Skarbowców (ADA, MKZ, JPL, KBA)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/>
              <a:t>Rozpatrzenie wniosku o dofinansowanie – SP 109 – pomoce edukacyjne – 1000 zł.</a:t>
            </a:r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informacja Al. Hallera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900" dirty="0"/>
              <a:t>Na wniosek zarządu osiedla UM zlecił opracowanie "Analizy możliwych do zastosowania środków ochrony przed hałasem drogowym i tramwajowym zabudowy mieszkaniowej zlokalizowanej po obu stronach al. gen. Józefa Hallera, na odcinku od wiaduktu kolejowego do ul. Eugeniusza Romera (płd. strona drogi) i ul. Inżynierskiej (płn. strona drogi)”.</a:t>
            </a:r>
          </a:p>
          <a:p>
            <a:r>
              <a:rPr lang="pl-PL" sz="1900" dirty="0"/>
              <a:t>Harmonogram prac: </a:t>
            </a:r>
          </a:p>
          <a:p>
            <a:br>
              <a:rPr lang="pl-PL" sz="1900" dirty="0"/>
            </a:br>
            <a:r>
              <a:rPr lang="pl-PL" sz="1900" dirty="0"/>
              <a:t>1.        Wykonanie pomiarów hałasu: do 20 kwietnia 2019 r. </a:t>
            </a:r>
          </a:p>
          <a:p>
            <a:r>
              <a:rPr lang="pl-PL" sz="1900" dirty="0"/>
              <a:t>2.        Opracowanie wstępnej wersji dokumentu: do 14 czerwca 2019 r. </a:t>
            </a:r>
          </a:p>
          <a:p>
            <a:r>
              <a:rPr lang="pl-PL" sz="1900" dirty="0"/>
              <a:t>3.        Prezentacja dokumentu: do 1 lipca 2019 r. </a:t>
            </a:r>
          </a:p>
          <a:p>
            <a:r>
              <a:rPr lang="pl-PL" sz="1900" dirty="0"/>
              <a:t>4.        Przekazanie końcowej wersji dokumentu: do 15 lipca 2019 r.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79614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5499</TotalTime>
  <Words>273</Words>
  <Application>Microsoft Office PowerPoint</Application>
  <PresentationFormat>Pokaz na ekranie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Wingdings 2</vt:lpstr>
      <vt:lpstr>HDOfficeLightV0</vt:lpstr>
      <vt:lpstr>Retrospekcja</vt:lpstr>
      <vt:lpstr>XXX Sesja Rady Osiedla  Grabiszyn-Grabiszynek</vt:lpstr>
      <vt:lpstr>Zarząd osiedla – SPRAWOZDANIE Z działań 4-6 2019 </vt:lpstr>
      <vt:lpstr>Zarząd osiedla – wykorzystanie planu finansowego </vt:lpstr>
      <vt:lpstr>Zarząd osiedla – sprawozdanie  </vt:lpstr>
      <vt:lpstr>Zarząd osiedla – informacja Al. Hallera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48</cp:revision>
  <cp:lastPrinted>2018-04-03T13:35:09Z</cp:lastPrinted>
  <dcterms:created xsi:type="dcterms:W3CDTF">2018-04-02T20:37:39Z</dcterms:created>
  <dcterms:modified xsi:type="dcterms:W3CDTF">2020-01-02T07:52:22Z</dcterms:modified>
</cp:coreProperties>
</file>