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96" r:id="rId2"/>
  </p:sldMasterIdLst>
  <p:sldIdLst>
    <p:sldId id="256" r:id="rId3"/>
    <p:sldId id="267" r:id="rId4"/>
    <p:sldId id="270" r:id="rId5"/>
    <p:sldId id="269" r:id="rId6"/>
    <p:sldId id="271" r:id="rId7"/>
  </p:sldIdLst>
  <p:sldSz cx="9144000" cy="6858000" type="screen4x3"/>
  <p:notesSz cx="6858000" cy="994568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tableStyles" Target="tableStyles.xml"/><Relationship Id="rId5" Type="http://schemas.openxmlformats.org/officeDocument/2006/relationships/slide" Target="slides/slide3.xml"/><Relationship Id="rId10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438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807680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7270980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6913421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9367961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3623302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5"/>
            <a:ext cx="3703320" cy="4023359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5534325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5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733784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568419755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5835626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224688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31907398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21520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4504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97686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261955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4923884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3437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23238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278232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5631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0905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279253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9144001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D2138BB0-0F78-4C96-A901-E65FDF68AA80}" type="datetimeFigureOut">
              <a:rPr lang="pl-PL" smtClean="0"/>
              <a:t>22.10.2020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4C1402A-6EF9-47FD-A719-B71EF0D5DDDD}" type="slidenum">
              <a:rPr lang="pl-PL" smtClean="0"/>
              <a:t>‹#›</a:t>
            </a:fld>
            <a:endParaRPr lang="pl-PL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17378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DE1EDA8-CE9B-4897-B577-CFD79D06F3D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  <a:t>Informacje Zarząd </a:t>
            </a:r>
            <a:r>
              <a:rPr lang="pl-PL" sz="2400" b="1" cap="all" spc="200">
                <a:solidFill>
                  <a:schemeClr val="tx2"/>
                </a:solidFill>
                <a:ea typeface="+mn-ea"/>
                <a:cs typeface="+mn-cs"/>
              </a:rPr>
              <a:t>osiedla  07- 09.2020</a:t>
            </a:r>
            <a:br>
              <a:rPr lang="pl-PL" sz="3600" dirty="0"/>
            </a:br>
            <a:r>
              <a:rPr lang="pl-PL" sz="2400" b="1" cap="all" spc="200" dirty="0">
                <a:solidFill>
                  <a:schemeClr val="tx2"/>
                </a:solidFill>
                <a:ea typeface="+mn-ea"/>
                <a:cs typeface="+mn-cs"/>
              </a:rPr>
              <a:t>Sesja Rady Osiedla Grabiszyn-Grabiszynek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B80B2B7E-FD72-4964-9226-2658D49C60E1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pl-PL" sz="2000" dirty="0"/>
              <a:t>                                            Przewodnicząca Zarządu</a:t>
            </a:r>
          </a:p>
          <a:p>
            <a:r>
              <a:rPr lang="pl-PL" dirty="0"/>
              <a:t>                                               </a:t>
            </a:r>
            <a:r>
              <a:rPr lang="pl-PL" sz="2000" dirty="0"/>
              <a:t>Anna Daleszyńska</a:t>
            </a:r>
            <a:endParaRPr lang="pl-PL" dirty="0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70A1E7D1-BB0A-4AF4-8821-C13C15748BC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23372" y="108156"/>
            <a:ext cx="4120910" cy="208999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453595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informacje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22031" y="3305908"/>
            <a:ext cx="7944729" cy="2563186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97E1E56-B5E0-499A-961D-D18426514297}"/>
              </a:ext>
            </a:extLst>
          </p:cNvPr>
          <p:cNvSpPr/>
          <p:nvPr/>
        </p:nvSpPr>
        <p:spPr>
          <a:xfrm>
            <a:off x="272562" y="1179759"/>
            <a:ext cx="8291146" cy="54168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l-PL" dirty="0"/>
          </a:p>
          <a:p>
            <a:endParaRPr lang="pl-PL" dirty="0"/>
          </a:p>
          <a:p>
            <a:r>
              <a:rPr lang="pl-PL" sz="1600" b="1" dirty="0"/>
              <a:t>1. Fundusz Osiedlowy – nasze osiedle jest jednym z 20 które otrzymało weryfikację pozytywną. </a:t>
            </a:r>
            <a:r>
              <a:rPr lang="pl-PL" sz="1600" dirty="0"/>
              <a:t>Realizacja I etapu ul. opracowanie dokumentacji na całość ulicy Odkrywców. Realizacja - ul. Odkrywców do skrzyżowania z ulica Pionierską, do kwoty alokacji przypadającej na osiedle. Koordynacja tematu: Anna Daleszyńska</a:t>
            </a:r>
          </a:p>
          <a:p>
            <a:endParaRPr lang="pl-PL" sz="1600" b="1" dirty="0"/>
          </a:p>
          <a:p>
            <a:r>
              <a:rPr lang="pl-PL" sz="1600" b="1" dirty="0"/>
              <a:t>2. Wznowiliśmy zajęcia w ramach Centrum Aktywności Dzieci i Młodzieży </a:t>
            </a:r>
            <a:r>
              <a:rPr lang="pl-PL" sz="1600" dirty="0"/>
              <a:t>(Anna Daleszyńska, M. Kostrzewa- Żołnierz)</a:t>
            </a:r>
          </a:p>
          <a:p>
            <a:r>
              <a:rPr lang="pl-PL" sz="1600" dirty="0"/>
              <a:t>Wakacyjne warsztaty dla dzieci (zgodnie z wytycznymi </a:t>
            </a:r>
            <a:r>
              <a:rPr lang="pl-PL" sz="1600" dirty="0" err="1"/>
              <a:t>covid</a:t>
            </a:r>
            <a:r>
              <a:rPr lang="pl-PL" sz="1600" dirty="0"/>
              <a:t> z WCRS)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1600" dirty="0"/>
              <a:t>Rolki – 4 x tygodniowo 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1600" dirty="0"/>
              <a:t>Warsztaty parkowe w plenerze – 3 x tygodniowo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1600" dirty="0"/>
              <a:t>Ceramika 2 x tygodniowo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pl-PL" sz="1600" dirty="0"/>
              <a:t>Cykliczne warsztaty ruszają od września: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1600" dirty="0"/>
              <a:t>Ceramika – 2 x tygodniowo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1600" dirty="0"/>
              <a:t>Rolki – 1 x tygodniowo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1600" dirty="0"/>
              <a:t>Warsztaty parkowe – 1 x tygodniowo Poszukiwacze przygód parku Grabiszyńskiego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1600" dirty="0"/>
              <a:t>Warsztaty z native speakerem 1 tygodniowo 2 grupy</a:t>
            </a:r>
          </a:p>
          <a:p>
            <a:pPr marL="342900" indent="-342900">
              <a:buFont typeface="Wingdings" panose="05000000000000000000" pitchFamily="2" charset="2"/>
              <a:buChar char="§"/>
            </a:pPr>
            <a:r>
              <a:rPr lang="pl-PL" sz="1600" dirty="0"/>
              <a:t>Joga dla dorosłych – 1 x tygodniowo</a:t>
            </a:r>
          </a:p>
          <a:p>
            <a:pPr marL="342900" indent="-342900">
              <a:buAutoNum type="arabicPeriod"/>
            </a:pPr>
            <a:endParaRPr lang="pl-PL" dirty="0"/>
          </a:p>
          <a:p>
            <a:pPr marL="342900" indent="-342900">
              <a:buAutoNum type="arabicPeriod"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4312530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działania społeczne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pl-PL" sz="1600" b="1" dirty="0">
                <a:solidFill>
                  <a:schemeClr val="tx1"/>
                </a:solidFill>
              </a:rPr>
              <a:t>3. Planowane działania: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schemeClr val="tx1"/>
                </a:solidFill>
              </a:rPr>
              <a:t> we wrześniu w każdy piątek spotkania w ramach projektu </a:t>
            </a:r>
            <a:r>
              <a:rPr lang="pl-PL" sz="1600" dirty="0" err="1">
                <a:solidFill>
                  <a:schemeClr val="tx1"/>
                </a:solidFill>
              </a:rPr>
              <a:t>Mikrograntów</a:t>
            </a:r>
            <a:r>
              <a:rPr lang="pl-PL" sz="1600" dirty="0">
                <a:solidFill>
                  <a:schemeClr val="tx1"/>
                </a:solidFill>
              </a:rPr>
              <a:t> w siedzibie RO, obowiązują zapisy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schemeClr val="tx1"/>
                </a:solidFill>
              </a:rPr>
              <a:t> Dziecinada Festiwal Dziecięcych Teatrów Plenerowych - 4.10, organizacja wspólnie z </a:t>
            </a:r>
            <a:r>
              <a:rPr lang="pl-PL" sz="1600" dirty="0" err="1">
                <a:solidFill>
                  <a:schemeClr val="tx1"/>
                </a:solidFill>
              </a:rPr>
              <a:t>Impartem</a:t>
            </a:r>
            <a:r>
              <a:rPr lang="pl-PL" sz="1600" dirty="0">
                <a:solidFill>
                  <a:schemeClr val="tx1"/>
                </a:solidFill>
              </a:rPr>
              <a:t> i Strefą Kultury Wrocław (jeśli sytuacja epidemiologiczna pozwoli)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schemeClr val="tx1"/>
                </a:solidFill>
              </a:rPr>
              <a:t> 2 wycieczki – dzieci i dorosłych (jeśli sytuacja </a:t>
            </a:r>
            <a:r>
              <a:rPr lang="pl-PL" sz="1600" dirty="0" err="1">
                <a:solidFill>
                  <a:schemeClr val="tx1"/>
                </a:solidFill>
              </a:rPr>
              <a:t>covidowa</a:t>
            </a:r>
            <a:r>
              <a:rPr lang="pl-PL" sz="1600" dirty="0">
                <a:solidFill>
                  <a:schemeClr val="tx1"/>
                </a:solidFill>
              </a:rPr>
              <a:t> pozwoli)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schemeClr val="tx1"/>
                </a:solidFill>
              </a:rPr>
              <a:t> Mikołaj  oraz  Wigilia w plenerze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pl-PL" sz="1600" dirty="0">
                <a:solidFill>
                  <a:schemeClr val="tx1"/>
                </a:solidFill>
              </a:rPr>
              <a:t> Nie organizujemy tradycyjnego Pikniku Grabiszyńskiego ( ze względu na zagrożenie epidemiologiczne)</a:t>
            </a:r>
          </a:p>
          <a:p>
            <a:pPr>
              <a:buFontTx/>
              <a:buChar char="-"/>
            </a:pPr>
            <a:endParaRPr lang="pl-PL" dirty="0"/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97E1E56-B5E0-499A-961D-D18426514297}"/>
              </a:ext>
            </a:extLst>
          </p:cNvPr>
          <p:cNvSpPr/>
          <p:nvPr/>
        </p:nvSpPr>
        <p:spPr>
          <a:xfrm>
            <a:off x="254977" y="1179758"/>
            <a:ext cx="8308731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l-PL" dirty="0"/>
          </a:p>
          <a:p>
            <a:endParaRPr lang="pl-PL" dirty="0"/>
          </a:p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3602649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lnSpc>
                <a:spcPct val="110000"/>
              </a:lnSpc>
              <a:buNone/>
            </a:pPr>
            <a:r>
              <a:rPr lang="pl-PL" sz="2600" b="1" dirty="0">
                <a:solidFill>
                  <a:schemeClr val="tx1"/>
                </a:solidFill>
              </a:rPr>
              <a:t>4. zadania administracyjne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l-PL" dirty="0"/>
              <a:t> </a:t>
            </a:r>
            <a:r>
              <a:rPr lang="pl-PL" sz="2600" dirty="0"/>
              <a:t>opracowane i złożone do WCRSu -   7 wniosków o umowy z prowadzącymi zajęcia (</a:t>
            </a:r>
            <a:r>
              <a:rPr lang="pl-PL" sz="2600" dirty="0" err="1"/>
              <a:t>A.Daleszyńska</a:t>
            </a:r>
            <a:r>
              <a:rPr lang="pl-PL" sz="2600" dirty="0"/>
              <a:t>, M. Kostrzewa- Żołnierz)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l-PL" sz="2600" dirty="0"/>
              <a:t> przeprowadzenie zapisów na zajęcia (</a:t>
            </a:r>
            <a:r>
              <a:rPr lang="pl-PL" sz="2600" dirty="0" err="1"/>
              <a:t>A.Daleszyńska</a:t>
            </a:r>
            <a:r>
              <a:rPr lang="pl-PL" sz="2600" dirty="0"/>
              <a:t>, </a:t>
            </a:r>
            <a:r>
              <a:rPr lang="pl-PL" sz="2600" dirty="0" err="1"/>
              <a:t>P.Czerwiński</a:t>
            </a:r>
            <a:r>
              <a:rPr lang="pl-PL" sz="2600" dirty="0"/>
              <a:t>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l-PL" sz="2600" dirty="0"/>
              <a:t> przygotowywane są na bieżąco informacje na </a:t>
            </a:r>
            <a:r>
              <a:rPr lang="pl-PL" sz="2600" dirty="0" err="1"/>
              <a:t>fb</a:t>
            </a:r>
            <a:r>
              <a:rPr lang="pl-PL" sz="2600" dirty="0"/>
              <a:t> i www (</a:t>
            </a:r>
            <a:r>
              <a:rPr lang="pl-PL" sz="2600" dirty="0" err="1"/>
              <a:t>K.Bańcerowska</a:t>
            </a:r>
            <a:r>
              <a:rPr lang="pl-PL" sz="2600" dirty="0"/>
              <a:t>, </a:t>
            </a:r>
            <a:r>
              <a:rPr lang="pl-PL" sz="2600" dirty="0" err="1"/>
              <a:t>A.Daleszyńska</a:t>
            </a:r>
            <a:r>
              <a:rPr lang="pl-PL" sz="2600" dirty="0"/>
              <a:t>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l-PL" sz="2600" dirty="0"/>
              <a:t> napisanie i złożenie wniosku Fundusz Osiedlowy aktualizacja (</a:t>
            </a:r>
            <a:r>
              <a:rPr lang="pl-PL" sz="2600" dirty="0" err="1"/>
              <a:t>A.Daleszyńska</a:t>
            </a:r>
            <a:r>
              <a:rPr lang="pl-PL" sz="2600" dirty="0"/>
              <a:t>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l-PL" sz="2600" dirty="0"/>
              <a:t> 2 posiedzenia zarządu (zarząd)</a:t>
            </a:r>
          </a:p>
          <a:p>
            <a:pPr>
              <a:lnSpc>
                <a:spcPct val="110000"/>
              </a:lnSpc>
              <a:buFont typeface="Wingdings" panose="05000000000000000000" pitchFamily="2" charset="2"/>
              <a:buChar char="§"/>
            </a:pPr>
            <a:r>
              <a:rPr lang="pl-PL" sz="2600" b="1" dirty="0"/>
              <a:t>Dziękuję serdecznie całemu zarządowi </a:t>
            </a:r>
            <a:r>
              <a:rPr lang="pl-PL" sz="2600" dirty="0"/>
              <a:t>za pracę podczas wakacji – M. Żołnierz za przygotowywanie wniosków, </a:t>
            </a:r>
            <a:r>
              <a:rPr lang="pl-PL" sz="2600" dirty="0" err="1"/>
              <a:t>K.Bańcerowskiej</a:t>
            </a:r>
            <a:r>
              <a:rPr lang="pl-PL" sz="2600" dirty="0"/>
              <a:t> za przygotowywanie regularnie postów na </a:t>
            </a:r>
            <a:r>
              <a:rPr lang="pl-PL" sz="2600" dirty="0" err="1"/>
              <a:t>fb</a:t>
            </a:r>
            <a:r>
              <a:rPr lang="pl-PL" sz="2600" dirty="0"/>
              <a:t>, </a:t>
            </a:r>
            <a:r>
              <a:rPr lang="pl-PL" sz="2600" dirty="0" err="1"/>
              <a:t>N.Pławnickiej</a:t>
            </a:r>
            <a:r>
              <a:rPr lang="pl-PL" sz="2600" dirty="0"/>
              <a:t> za pomoc logistyczną przy działaniach. Piotrowi za pomoc przy zapisach. </a:t>
            </a:r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97E1E56-B5E0-499A-961D-D18426514297}"/>
              </a:ext>
            </a:extLst>
          </p:cNvPr>
          <p:cNvSpPr/>
          <p:nvPr/>
        </p:nvSpPr>
        <p:spPr>
          <a:xfrm>
            <a:off x="254977" y="1179758"/>
            <a:ext cx="8308731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67623648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3B5E3A7-CCF8-484E-A368-065383253A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/>
              <a:t>Zarząd osiedla – projekty uchwał 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C3BD1AB2-8E13-41EB-9304-39937AE7936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endParaRPr lang="pl-PL" dirty="0"/>
          </a:p>
        </p:txBody>
      </p:sp>
      <p:sp>
        <p:nvSpPr>
          <p:cNvPr id="4" name="Prostokąt 3">
            <a:extLst>
              <a:ext uri="{FF2B5EF4-FFF2-40B4-BE49-F238E27FC236}">
                <a16:creationId xmlns:a16="http://schemas.microsoft.com/office/drawing/2014/main" id="{C97E1E56-B5E0-499A-961D-D18426514297}"/>
              </a:ext>
            </a:extLst>
          </p:cNvPr>
          <p:cNvSpPr/>
          <p:nvPr/>
        </p:nvSpPr>
        <p:spPr>
          <a:xfrm>
            <a:off x="254977" y="1179758"/>
            <a:ext cx="8308731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endParaRPr lang="pl-PL" dirty="0"/>
          </a:p>
          <a:p>
            <a:endParaRPr lang="pl-PL" dirty="0"/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dirty="0"/>
          </a:p>
          <a:p>
            <a:endParaRPr lang="pl-PL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b="1" dirty="0"/>
              <a:t>Sprawozdanie finansowe</a:t>
            </a:r>
            <a:r>
              <a:rPr lang="pl-PL" dirty="0"/>
              <a:t>  zostało przesłane radnym w dniu 31.08.2020</a:t>
            </a:r>
          </a:p>
          <a:p>
            <a:endParaRPr lang="pl-PL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pl-PL" b="1" dirty="0"/>
              <a:t>Projekt uchwały budżetowej </a:t>
            </a:r>
            <a:r>
              <a:rPr lang="pl-PL" dirty="0"/>
              <a:t>aktualizacyjnej (wersja po zmianach naniesionych na sesji)</a:t>
            </a:r>
          </a:p>
          <a:p>
            <a:pPr lvl="0"/>
            <a:r>
              <a:rPr lang="pl-PL" dirty="0"/>
              <a:t> 4210-999-02 ( festyny i  pikniki) kwotę 300,00 zł do 4210-999-03 (imprezy okolicznościowe) </a:t>
            </a:r>
          </a:p>
          <a:p>
            <a:pPr lvl="0"/>
            <a:r>
              <a:rPr lang="pl-PL" dirty="0"/>
              <a:t>4220-999-02 ( festyny i  pikniki) kwotę 300,00 zł do 4210-999-03 (imprezy okolicznościowe)</a:t>
            </a:r>
          </a:p>
          <a:p>
            <a:pPr lvl="0"/>
            <a:r>
              <a:rPr lang="pl-PL" dirty="0"/>
              <a:t>4300-999-02 ( festyny i  pikniki) kwotę 2 500,00 zł do 4300-999-07 (promocja osiedla)</a:t>
            </a:r>
          </a:p>
          <a:p>
            <a:pPr lvl="0"/>
            <a:r>
              <a:rPr lang="pl-PL" dirty="0"/>
              <a:t>4220-999-08 (świetlica osiedlowa) kwotę 350,00 zł do 4210-999-08(świetlica osiedlowa)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pl-PL" dirty="0"/>
          </a:p>
          <a:p>
            <a:pPr marL="285750" lvl="0" indent="-285750">
              <a:buFont typeface="Wingdings" panose="05000000000000000000" pitchFamily="2" charset="2"/>
              <a:buChar char="Ø"/>
            </a:pPr>
            <a:endParaRPr lang="pl-PL" dirty="0"/>
          </a:p>
          <a:p>
            <a:pPr lvl="0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699681464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cja">
  <a:themeElements>
    <a:clrScheme name="Żółty">
      <a:dk1>
        <a:sysClr val="windowText" lastClr="000000"/>
      </a:dk1>
      <a:lt1>
        <a:sysClr val="window" lastClr="FFFFFF"/>
      </a:lt1>
      <a:dk2>
        <a:srgbClr val="39302A"/>
      </a:dk2>
      <a:lt2>
        <a:srgbClr val="E5DEDB"/>
      </a:lt2>
      <a:accent1>
        <a:srgbClr val="FFCA08"/>
      </a:accent1>
      <a:accent2>
        <a:srgbClr val="F8931D"/>
      </a:accent2>
      <a:accent3>
        <a:srgbClr val="CE8D3E"/>
      </a:accent3>
      <a:accent4>
        <a:srgbClr val="EC7016"/>
      </a:accent4>
      <a:accent5>
        <a:srgbClr val="E64823"/>
      </a:accent5>
      <a:accent6>
        <a:srgbClr val="9C6A6A"/>
      </a:accent6>
      <a:hlink>
        <a:srgbClr val="2998E3"/>
      </a:hlink>
      <a:folHlink>
        <a:srgbClr val="7F723D"/>
      </a:folHlink>
    </a:clrScheme>
    <a:fontScheme name="Retrospekcj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cj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Integralny</Template>
  <TotalTime>28754</TotalTime>
  <Words>453</Words>
  <Application>Microsoft Office PowerPoint</Application>
  <PresentationFormat>Pokaz na ekranie (4:3)</PresentationFormat>
  <Paragraphs>53</Paragraphs>
  <Slides>5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4</vt:i4>
      </vt:variant>
      <vt:variant>
        <vt:lpstr>Motyw</vt:lpstr>
      </vt:variant>
      <vt:variant>
        <vt:i4>2</vt:i4>
      </vt:variant>
      <vt:variant>
        <vt:lpstr>Tytuły slajdów</vt:lpstr>
      </vt:variant>
      <vt:variant>
        <vt:i4>5</vt:i4>
      </vt:variant>
    </vt:vector>
  </HeadingPairs>
  <TitlesOfParts>
    <vt:vector size="11" baseType="lpstr">
      <vt:lpstr>Calibri</vt:lpstr>
      <vt:lpstr>Calibri Light</vt:lpstr>
      <vt:lpstr>Wingdings</vt:lpstr>
      <vt:lpstr>Wingdings 2</vt:lpstr>
      <vt:lpstr>HDOfficeLightV0</vt:lpstr>
      <vt:lpstr>Retrospekcja</vt:lpstr>
      <vt:lpstr>Informacje Zarząd osiedla  07- 09.2020 Sesja Rady Osiedla Grabiszyn-Grabiszynek</vt:lpstr>
      <vt:lpstr>Zarząd osiedla – informacje </vt:lpstr>
      <vt:lpstr>Zarząd osiedla – działania społeczne  </vt:lpstr>
      <vt:lpstr>Zarząd osiedla</vt:lpstr>
      <vt:lpstr>Zarząd osiedla – projekty uchwał 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Daleszyńska</dc:creator>
  <cp:lastModifiedBy>Anna Daleszyńska</cp:lastModifiedBy>
  <cp:revision>97</cp:revision>
  <cp:lastPrinted>2018-04-03T13:35:09Z</cp:lastPrinted>
  <dcterms:created xsi:type="dcterms:W3CDTF">2018-04-02T20:37:39Z</dcterms:created>
  <dcterms:modified xsi:type="dcterms:W3CDTF">2020-10-21T23:24:57Z</dcterms:modified>
</cp:coreProperties>
</file>